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9" r:id="rId2"/>
    <p:sldId id="288" r:id="rId3"/>
    <p:sldId id="289" r:id="rId4"/>
    <p:sldId id="281" r:id="rId5"/>
    <p:sldId id="282" r:id="rId6"/>
    <p:sldId id="283" r:id="rId7"/>
    <p:sldId id="291" r:id="rId8"/>
    <p:sldId id="292" r:id="rId9"/>
    <p:sldId id="293" r:id="rId10"/>
    <p:sldId id="294" r:id="rId11"/>
    <p:sldId id="296" r:id="rId12"/>
    <p:sldId id="297" r:id="rId1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6D541FE-5993-46EF-97A1-A1D9BEFAE840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314EDE4-A6A7-4E81-8419-B313E233CC1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8ED26E-571A-4AF5-A5B6-66949516D505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44BB2F-CB67-4365-A683-738436A9FB7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FA631C-FEEC-45C1-A60B-CB830BD2A4E4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E6014-8DBE-4CC2-87F1-F14D91E71F4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3562BB-9A91-4767-B52A-31F00F260559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4259-221F-4557-B6C1-449296DFBA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D25E3-B83A-475B-9A7D-E95FF488B8D2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83116-0C42-4FB4-90D9-261AFD287FA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37D7C3-AA1F-43C6-9FA4-CFD582B7853A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43790A-D0E5-4691-9678-1E04D00A8A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C4D1-5C82-4DD0-9BBA-98A6DAFBFB3C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CA52C-37AD-45EE-A36D-2A520B0F8B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CE280-BF09-49E4-BFF3-3611400FFE48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F170-4823-4185-93CC-F62F0646CD2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7B7AE-6125-4465-92B3-D9137F7E16AC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10DE59-D43A-4781-B52E-F481D75F0F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4797A-2BEE-4F69-B023-5BCACA9779DA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5E699-8203-420E-97A4-1E3DF9C4A1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41799-E524-446F-89FE-9B2025ACF5A3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C2F54-A768-44D3-B20A-50AB7A1E3F7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724EA2-B6BF-40C0-A971-A2DF4E60E9AD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CF992-0851-46D5-AC4C-2FC889CD046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BEBE9-F166-4634-A4E2-9987A0328DCE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7CFA4-8311-4F39-A260-EAD69A7441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ndreia.fernandes\AppData\Local\Microsoft\Windows\Temporary Internet Files\Low\Content.IE5\21SM7JW4\slide_base[1]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C2998AE-EB41-4C7D-8B54-C1D17B47922D}" type="datetimeFigureOut">
              <a:rPr lang="pt-BR"/>
              <a:pPr>
                <a:defRPr/>
              </a:pPr>
              <a:t>18/12/2013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EC5B57-BDD3-4233-9B28-6C199BE85E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98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187450" y="692150"/>
            <a:ext cx="6553200" cy="7683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400" b="1" dirty="0">
                <a:solidFill>
                  <a:srgbClr val="C00000"/>
                </a:solidFill>
                <a:latin typeface="+mn-lt"/>
                <a:ea typeface="+mj-ea"/>
                <a:cs typeface="+mj-cs"/>
              </a:rPr>
              <a:t>4º Domingo de Advento</a:t>
            </a:r>
            <a:endParaRPr lang="pt-BR" dirty="0">
              <a:latin typeface="+mn-lt"/>
              <a:cs typeface="+mn-cs"/>
            </a:endParaRPr>
          </a:p>
        </p:txBody>
      </p:sp>
      <p:pic>
        <p:nvPicPr>
          <p:cNvPr id="5" name="Picture 2" descr="http://www.metodista.org.br/content/interfaces/cms/userfiles/images/deitado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44824"/>
            <a:ext cx="5953125" cy="2409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Espaço Reservado para Conteúdo 2"/>
          <p:cNvSpPr txBox="1">
            <a:spLocks/>
          </p:cNvSpPr>
          <p:nvPr/>
        </p:nvSpPr>
        <p:spPr bwMode="auto">
          <a:xfrm>
            <a:off x="468313" y="4292600"/>
            <a:ext cx="82296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pt-BR" sz="4000" b="1" dirty="0">
                <a:latin typeface="+mn-lt"/>
                <a:cs typeface="+mn-cs"/>
              </a:rPr>
              <a:t>Tempo de chegada, de conversão e</a:t>
            </a: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pt-BR" sz="4000" b="1" dirty="0">
                <a:latin typeface="+mn-lt"/>
                <a:cs typeface="+mn-cs"/>
              </a:rPr>
              <a:t>arrependimento.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t-BR" sz="2700" b="1" dirty="0" smtClean="0"/>
              <a:t>Dirigente</a:t>
            </a:r>
            <a:r>
              <a:rPr lang="pt-BR" sz="2700" b="1" dirty="0" smtClean="0"/>
              <a:t>: </a:t>
            </a:r>
            <a:r>
              <a:rPr lang="pt-BR" sz="2700" dirty="0" smtClean="0"/>
              <a:t>O amor jamais acaba; mas, havendo profecias, desaparecerão; havendo línguas, cessarão; havendo ciência, passará;</a:t>
            </a:r>
          </a:p>
          <a:p>
            <a:pPr marL="0" indent="0" algn="just" eaLnBrk="1" hangingPunct="1">
              <a:buNone/>
            </a:pPr>
            <a:endParaRPr lang="pt-BR" sz="2700" dirty="0" smtClean="0"/>
          </a:p>
          <a:p>
            <a:pPr marL="0" indent="0" algn="just" eaLnBrk="1" hangingPunct="1">
              <a:buNone/>
            </a:pPr>
            <a:r>
              <a:rPr lang="pt-BR" sz="2700" b="1" dirty="0" smtClean="0"/>
              <a:t>Comunidade:</a:t>
            </a:r>
            <a:r>
              <a:rPr lang="pt-BR" sz="2700" dirty="0" smtClean="0"/>
              <a:t> porque</a:t>
            </a:r>
            <a:r>
              <a:rPr lang="pt-BR" sz="2700" dirty="0" smtClean="0"/>
              <a:t>, em parte, conhecemos e, em parte, </a:t>
            </a:r>
            <a:r>
              <a:rPr lang="pt-BR" sz="2700" dirty="0" smtClean="0"/>
              <a:t>profetizamos. Quando</a:t>
            </a:r>
            <a:r>
              <a:rPr lang="pt-BR" sz="2700" dirty="0" smtClean="0"/>
              <a:t>, porém, vier o que é perfeito, então, o que é em parte será aniquilado</a:t>
            </a:r>
            <a:r>
              <a:rPr lang="pt-BR" sz="2700" dirty="0" smtClean="0"/>
              <a:t>. </a:t>
            </a:r>
            <a:r>
              <a:rPr lang="pt-BR" sz="2700" dirty="0" smtClean="0"/>
              <a:t>Quando eu era menino, falava como menino, sentia como menino, pensava como menino; quando cheguei a ser homem, desisti das coisas próprias de menino.</a:t>
            </a:r>
          </a:p>
          <a:p>
            <a:pPr marL="0" indent="0" algn="just" eaLnBrk="1" hangingPunct="1">
              <a:buNone/>
            </a:pPr>
            <a:endParaRPr lang="pt-BR" sz="2700" dirty="0" smtClean="0"/>
          </a:p>
          <a:p>
            <a:pPr marL="0" indent="0" algn="just" eaLnBrk="1" hangingPunct="1">
              <a:buNone/>
            </a:pPr>
            <a:endParaRPr lang="pt-BR" sz="27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764704"/>
            <a:ext cx="8229600" cy="5361459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t-BR" sz="2700" b="1" dirty="0" smtClean="0"/>
              <a:t>Dirigente</a:t>
            </a:r>
            <a:r>
              <a:rPr lang="pt-BR" sz="2700" b="1" dirty="0" smtClean="0"/>
              <a:t>: </a:t>
            </a:r>
            <a:r>
              <a:rPr lang="pt-BR" sz="2800" dirty="0" smtClean="0"/>
              <a:t>Porque, agora, vemos como em espelho, obscuramente; então, veremos face a face. Agora, conheço em parte; então, conhecerei como também sou conhecido.</a:t>
            </a:r>
          </a:p>
          <a:p>
            <a:pPr marL="0" indent="0" algn="just" eaLnBrk="1" hangingPunct="1">
              <a:buNone/>
            </a:pPr>
            <a:endParaRPr lang="pt-BR" sz="2700" dirty="0" smtClean="0"/>
          </a:p>
          <a:p>
            <a:pPr marL="0" indent="0" algn="just" eaLnBrk="1" hangingPunct="1">
              <a:buNone/>
            </a:pPr>
            <a:r>
              <a:rPr lang="pt-BR" sz="2700" b="1" dirty="0" smtClean="0"/>
              <a:t>Todos/as: </a:t>
            </a:r>
            <a:r>
              <a:rPr lang="pt-BR" sz="2800" dirty="0" smtClean="0"/>
              <a:t>Agora, pois, permanecem a fé, a esperança e o amor, estes três; porém o maior destes é o amor.</a:t>
            </a:r>
          </a:p>
          <a:p>
            <a:pPr marL="0" indent="0" algn="just" eaLnBrk="1" hangingPunct="1">
              <a:buNone/>
            </a:pPr>
            <a:endParaRPr lang="pt-BR" sz="2700" dirty="0" smtClean="0"/>
          </a:p>
          <a:p>
            <a:pPr marL="0" indent="0" algn="just" eaLnBrk="1" hangingPunct="1">
              <a:buNone/>
            </a:pPr>
            <a:endParaRPr lang="pt-BR" sz="2700" dirty="0" smtClean="0"/>
          </a:p>
          <a:p>
            <a:pPr marL="0" indent="0" algn="just" eaLnBrk="1" hangingPunct="1">
              <a:buNone/>
            </a:pPr>
            <a:endParaRPr lang="pt-BR" sz="2700" b="1" dirty="0" smtClean="0"/>
          </a:p>
        </p:txBody>
      </p:sp>
      <p:pic>
        <p:nvPicPr>
          <p:cNvPr id="1026" name="Picture 2" descr="http://www.mensagenscomamor.com/images/interna/new/versos_de_am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77072"/>
            <a:ext cx="3810000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772816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A quem falarei do </a:t>
            </a:r>
            <a:br>
              <a:rPr lang="pt-BR" b="1" dirty="0" smtClean="0">
                <a:solidFill>
                  <a:srgbClr val="C00000"/>
                </a:solidFill>
              </a:rPr>
            </a:br>
            <a:r>
              <a:rPr lang="pt-BR" b="1" dirty="0" smtClean="0">
                <a:solidFill>
                  <a:srgbClr val="C00000"/>
                </a:solidFill>
              </a:rPr>
              <a:t>amor de Deus no dia de hoje?</a:t>
            </a:r>
            <a:endParaRPr lang="pt-BR" b="1" dirty="0">
              <a:solidFill>
                <a:srgbClr val="C00000"/>
              </a:solidFill>
            </a:endParaRPr>
          </a:p>
        </p:txBody>
      </p:sp>
      <p:pic>
        <p:nvPicPr>
          <p:cNvPr id="27650" name="Picture 2" descr="http://2.bp.blogspot.com/-uK61mPa2R40/UbR3Yl6VIbI/AAAAAAAAVoI/TwIIDXvdYLE/s400/O+Amor+liber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356992"/>
            <a:ext cx="226695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dirty="0" smtClean="0"/>
              <a:t>	Nestes quatro domingos que antecedem o Natal, cada vela acesa em nossa comunidade tem um significado:</a:t>
            </a:r>
            <a:endParaRPr lang="pt-BR" dirty="0"/>
          </a:p>
        </p:txBody>
      </p:sp>
      <p:pic>
        <p:nvPicPr>
          <p:cNvPr id="4" name="Imagem 3" descr="C:\Users\andreia.fernandes\Desktop\DCIM\800AAAAA\IMG_01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2564904"/>
            <a:ext cx="4320480" cy="288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Retângulo 4"/>
          <p:cNvSpPr/>
          <p:nvPr/>
        </p:nvSpPr>
        <p:spPr>
          <a:xfrm>
            <a:off x="468313" y="3141663"/>
            <a:ext cx="2060575" cy="5222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spc="50" dirty="0">
                <a:ln w="11430"/>
                <a:solidFill>
                  <a:srgbClr val="C00000"/>
                </a:solidFill>
              </a:rPr>
              <a:t>Esperança</a:t>
            </a:r>
          </a:p>
        </p:txBody>
      </p:sp>
      <p:sp>
        <p:nvSpPr>
          <p:cNvPr id="6" name="Retângulo 5"/>
          <p:cNvSpPr/>
          <p:nvPr/>
        </p:nvSpPr>
        <p:spPr>
          <a:xfrm>
            <a:off x="7236296" y="3213100"/>
            <a:ext cx="12965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spc="50" dirty="0">
                <a:ln w="11430"/>
                <a:solidFill>
                  <a:srgbClr val="C00000"/>
                </a:solidFill>
              </a:rPr>
              <a:t>Paz</a:t>
            </a:r>
          </a:p>
        </p:txBody>
      </p:sp>
      <p:sp>
        <p:nvSpPr>
          <p:cNvPr id="7" name="Retângulo 6"/>
          <p:cNvSpPr/>
          <p:nvPr/>
        </p:nvSpPr>
        <p:spPr>
          <a:xfrm>
            <a:off x="4211960" y="5661248"/>
            <a:ext cx="1571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800" b="1" spc="50" dirty="0">
                <a:ln w="11430"/>
                <a:solidFill>
                  <a:srgbClr val="C00000"/>
                </a:solidFill>
              </a:rPr>
              <a:t>Alegria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</a:rPr>
              <a:t>Esperança!</a:t>
            </a:r>
            <a:endParaRPr lang="pt-BR" b="1" dirty="0">
              <a:solidFill>
                <a:srgbClr val="C0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628800"/>
            <a:ext cx="8229600" cy="4525963"/>
          </a:xfrm>
        </p:spPr>
        <p:txBody>
          <a:bodyPr/>
          <a:lstStyle/>
          <a:p>
            <a:pPr algn="just">
              <a:buNone/>
            </a:pPr>
            <a:r>
              <a:rPr lang="pt-BR" spc="50" dirty="0" smtClean="0">
                <a:ln w="11430"/>
                <a:latin typeface="+mn-lt"/>
                <a:cs typeface="+mn-cs"/>
              </a:rPr>
              <a:t>	</a:t>
            </a:r>
            <a:r>
              <a:rPr lang="pt-BR" sz="4000" spc="50" dirty="0" smtClean="0">
                <a:ln w="11430"/>
                <a:latin typeface="+mn-lt"/>
                <a:cs typeface="+mn-cs"/>
              </a:rPr>
              <a:t>“Agora o que mais importa é renascer na esperança,  é renascer, renascer na esperança”.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4077072"/>
            <a:ext cx="1933680" cy="190274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PAZ</a:t>
            </a:r>
            <a:b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971600" y="1916832"/>
            <a:ext cx="7056784" cy="707886"/>
          </a:xfr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pt-BR" sz="4000" dirty="0" smtClean="0"/>
              <a:t>“A paz de Deus nos  envolve”</a:t>
            </a:r>
          </a:p>
        </p:txBody>
      </p:sp>
      <p:pic>
        <p:nvPicPr>
          <p:cNvPr id="5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501008"/>
            <a:ext cx="2153216" cy="21187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ALEGRIA</a:t>
            </a:r>
            <a:br>
              <a:rPr lang="pt-BR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467544" y="2060848"/>
            <a:ext cx="8208912" cy="707886"/>
          </a:xfr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eaLnBrk="1" hangingPunct="1">
              <a:buFont typeface="Arial" charset="0"/>
              <a:buNone/>
              <a:defRPr/>
            </a:pPr>
            <a:r>
              <a:rPr lang="pt-BR" sz="4000" spc="50" dirty="0" smtClean="0">
                <a:ln w="11430"/>
              </a:rPr>
              <a:t>“A alegria de Deus nos inspira”</a:t>
            </a:r>
            <a:endParaRPr lang="pt-BR" sz="4000" spc="50" dirty="0">
              <a:ln w="11430"/>
            </a:endParaRPr>
          </a:p>
        </p:txBody>
      </p:sp>
      <p:pic>
        <p:nvPicPr>
          <p:cNvPr id="5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3645024"/>
            <a:ext cx="2160240" cy="212568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t-BR" b="1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pt-BR" b="1" spc="50" dirty="0" smtClean="0">
                <a:ln w="11430"/>
                <a:solidFill>
                  <a:srgbClr val="C00000"/>
                </a:solidFill>
              </a:rPr>
            </a:br>
            <a:r>
              <a:rPr lang="pt-BR" sz="4800" b="1" spc="50" dirty="0" smtClean="0">
                <a:ln w="11430"/>
                <a:solidFill>
                  <a:srgbClr val="C00000"/>
                </a:solidFill>
              </a:rPr>
              <a:t>AMOR</a:t>
            </a:r>
            <a:r>
              <a:rPr lang="pt-BR" b="1" spc="50" dirty="0" smtClean="0">
                <a:ln w="11430"/>
                <a:solidFill>
                  <a:srgbClr val="C00000"/>
                </a:solidFill>
              </a:rPr>
              <a:t/>
            </a:r>
            <a:br>
              <a:rPr lang="pt-BR" b="1" spc="50" dirty="0" smtClean="0">
                <a:ln w="11430"/>
                <a:solidFill>
                  <a:srgbClr val="C00000"/>
                </a:solidFill>
              </a:rPr>
            </a:br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539552" y="1628800"/>
            <a:ext cx="8064896" cy="1938992"/>
          </a:xfrm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 eaLnBrk="1" hangingPunct="1">
              <a:buFont typeface="Arial" charset="0"/>
              <a:buNone/>
              <a:defRPr/>
            </a:pPr>
            <a:r>
              <a:rPr lang="pt-BR" sz="4000" spc="50" dirty="0" smtClean="0">
                <a:ln w="11430"/>
              </a:rPr>
              <a:t>“O amor de Deus nos une, nos sustenta e nos dá coragem para caminhar ” </a:t>
            </a:r>
            <a:endParaRPr lang="pt-BR" sz="4000" spc="50" dirty="0">
              <a:ln w="11430"/>
            </a:endParaRPr>
          </a:p>
        </p:txBody>
      </p:sp>
      <p:pic>
        <p:nvPicPr>
          <p:cNvPr id="5" name="Picture 2" descr="Vel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3861048"/>
            <a:ext cx="2195361" cy="216024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7848872" cy="5040560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 smtClean="0"/>
              <a:t>	</a:t>
            </a:r>
          </a:p>
          <a:p>
            <a:pPr marL="0" indent="0" algn="just">
              <a:buNone/>
            </a:pPr>
            <a:r>
              <a:rPr lang="pt-BR" sz="1500" dirty="0" smtClean="0"/>
              <a:t>	</a:t>
            </a:r>
            <a:r>
              <a:rPr lang="pt-BR" dirty="0" smtClean="0"/>
              <a:t>Ao acendermos a quarta vela, que simboliza o amor, afirmamos o </a:t>
            </a:r>
            <a:r>
              <a:rPr lang="pt-BR" b="1" dirty="0" smtClean="0">
                <a:solidFill>
                  <a:srgbClr val="C00000"/>
                </a:solidFill>
              </a:rPr>
              <a:t>Amor de Jesus Cristo</a:t>
            </a:r>
            <a:r>
              <a:rPr lang="pt-BR" dirty="0" smtClean="0">
                <a:solidFill>
                  <a:srgbClr val="C00000"/>
                </a:solidFill>
              </a:rPr>
              <a:t> </a:t>
            </a:r>
            <a:r>
              <a:rPr lang="pt-BR" dirty="0" smtClean="0"/>
              <a:t>por nós:</a:t>
            </a:r>
          </a:p>
          <a:p>
            <a:pPr marL="0" indent="0" algn="just">
              <a:buNone/>
            </a:pPr>
            <a:endParaRPr lang="pt-BR" sz="1500" dirty="0" smtClean="0"/>
          </a:p>
          <a:p>
            <a:pPr marL="0" indent="0" algn="ctr">
              <a:buNone/>
            </a:pPr>
            <a:r>
              <a:rPr lang="pt-BR" sz="3000" dirty="0" smtClean="0"/>
              <a:t>Por que Deus amou ao mundo de tal maneira que deu seu Filho unigênito, para que o que nele crê não pereça, mas tenha a vida eterna</a:t>
            </a:r>
          </a:p>
          <a:p>
            <a:pPr marL="0" indent="0" algn="ctr">
              <a:buNone/>
            </a:pPr>
            <a:r>
              <a:rPr lang="pt-BR" sz="3000" dirty="0" smtClean="0"/>
              <a:t>João 3.16.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78098"/>
          </a:xfrm>
        </p:spPr>
        <p:txBody>
          <a:bodyPr/>
          <a:lstStyle/>
          <a:p>
            <a: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pt-BR" b="1" dirty="0" smtClean="0">
                <a:solidFill>
                  <a:srgbClr val="C00000"/>
                </a:solidFill>
                <a:latin typeface="Calibri" pitchFamily="34" charset="0"/>
              </a:rPr>
            </a:br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</a:rPr>
              <a:t>Litania: O amor é dom </a:t>
            </a:r>
            <a:r>
              <a:rPr lang="pt-BR" sz="3200" b="1" dirty="0" smtClean="0">
                <a:solidFill>
                  <a:srgbClr val="C00000"/>
                </a:solidFill>
                <a:latin typeface="Calibri" pitchFamily="34" charset="0"/>
              </a:rPr>
              <a:t>supremo </a:t>
            </a:r>
            <a:r>
              <a:rPr lang="pt-BR" sz="3500" b="1" dirty="0" smtClean="0">
                <a:solidFill>
                  <a:srgbClr val="C00000"/>
                </a:solidFill>
                <a:latin typeface="Calibri" pitchFamily="34" charset="0"/>
              </a:rPr>
              <a:t>– 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1 </a:t>
            </a:r>
            <a:r>
              <a:rPr lang="pt-BR" sz="2000" b="1" dirty="0" err="1" smtClean="0">
                <a:solidFill>
                  <a:srgbClr val="C00000"/>
                </a:solidFill>
                <a:latin typeface="Calibri" pitchFamily="34" charset="0"/>
              </a:rPr>
              <a:t>Corintios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> 13.1-9</a:t>
            </a:r>
            <a: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pt-BR" sz="2000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pt-BR" sz="2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340768"/>
            <a:ext cx="7715200" cy="4824536"/>
          </a:xfrm>
        </p:spPr>
        <p:txBody>
          <a:bodyPr/>
          <a:lstStyle/>
          <a:p>
            <a:pPr marL="0" indent="0" algn="just" eaLnBrk="1" hangingPunct="1">
              <a:buNone/>
            </a:pPr>
            <a:r>
              <a:rPr lang="pt-BR" sz="2500" b="1" dirty="0" smtClean="0"/>
              <a:t>Dirigente:</a:t>
            </a:r>
            <a:r>
              <a:rPr lang="pt-BR" sz="2500" dirty="0" smtClean="0"/>
              <a:t>Ainda que eu fale as línguas dos homens e dos anjos, se não tiver amor, serei como o bronze que soa ou como o </a:t>
            </a:r>
            <a:r>
              <a:rPr lang="pt-BR" sz="2500" dirty="0" err="1" smtClean="0"/>
              <a:t>címbalo</a:t>
            </a:r>
            <a:r>
              <a:rPr lang="pt-BR" sz="2500" dirty="0" smtClean="0"/>
              <a:t> que retine.</a:t>
            </a:r>
          </a:p>
          <a:p>
            <a:pPr marL="0" indent="0" algn="just" eaLnBrk="1" hangingPunct="1">
              <a:buNone/>
            </a:pPr>
            <a:endParaRPr lang="pt-BR" sz="2500" b="1" dirty="0" smtClean="0"/>
          </a:p>
          <a:p>
            <a:pPr marL="0" indent="0" algn="just" eaLnBrk="1" hangingPunct="1">
              <a:buNone/>
            </a:pPr>
            <a:r>
              <a:rPr lang="pt-BR" sz="2500" b="1" dirty="0" smtClean="0"/>
              <a:t>Comunidade:</a:t>
            </a:r>
            <a:r>
              <a:rPr lang="pt-BR" sz="2500" dirty="0" smtClean="0"/>
              <a:t>Ainda </a:t>
            </a:r>
            <a:r>
              <a:rPr lang="pt-BR" sz="2500" dirty="0" smtClean="0"/>
              <a:t>que eu tenha o dom de profetizar e conheça todos os mistérios e toda a ciência; ainda que eu tenha tamanha fé, a ponto de transportar montes, se não tiver amor, nada serei. E ainda que eu distribua todos os meus bens entre os pobres e ainda que entregue o meu próprio corpo para ser queimado, se não tiver amor, nada disso me aproveitará.</a:t>
            </a:r>
          </a:p>
          <a:p>
            <a:pPr marL="0" indent="0" algn="just" eaLnBrk="1" hangingPunct="1">
              <a:buNone/>
            </a:pPr>
            <a:endParaRPr lang="pt-BR" sz="2800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>
              <a:buNone/>
            </a:pPr>
            <a:r>
              <a:rPr lang="pt-BR" sz="3000" b="1" dirty="0" smtClean="0"/>
              <a:t>Dirigente:</a:t>
            </a:r>
            <a:r>
              <a:rPr lang="pt-BR" sz="2800" dirty="0" smtClean="0"/>
              <a:t>O amor é paciente, é benigno; o amor não arde em ciúmes, não se ufana, não se </a:t>
            </a:r>
            <a:r>
              <a:rPr lang="pt-BR" sz="2800" dirty="0" smtClean="0"/>
              <a:t>ensoberbece, não </a:t>
            </a:r>
            <a:r>
              <a:rPr lang="pt-BR" sz="2800" dirty="0" smtClean="0"/>
              <a:t>se conduz inconvenientemente, não procura os seus interesses, não se exaspera, não se ressente do mal</a:t>
            </a:r>
            <a:r>
              <a:rPr lang="pt-BR" sz="2800" dirty="0" smtClean="0"/>
              <a:t>; não </a:t>
            </a:r>
            <a:r>
              <a:rPr lang="pt-BR" sz="2800" dirty="0" smtClean="0"/>
              <a:t>se alegra com a injustiça, mas regozija-se com a verdade</a:t>
            </a:r>
            <a:endParaRPr lang="pt-BR" sz="3000" dirty="0" smtClean="0"/>
          </a:p>
          <a:p>
            <a:pPr marL="0" indent="0" algn="just" eaLnBrk="1" hangingPunct="1">
              <a:buNone/>
            </a:pPr>
            <a:endParaRPr lang="pt-BR" sz="3000" dirty="0" smtClean="0"/>
          </a:p>
          <a:p>
            <a:pPr marL="0" indent="0" algn="just" eaLnBrk="1" hangingPunct="1">
              <a:buNone/>
            </a:pPr>
            <a:r>
              <a:rPr lang="pt-BR" sz="3000" b="1" dirty="0" smtClean="0"/>
              <a:t>Comunidade: </a:t>
            </a:r>
            <a:r>
              <a:rPr lang="pt-BR" sz="2800" dirty="0" smtClean="0"/>
              <a:t>tudo sofre, tudo crê, tudo espera, tudo suporta.</a:t>
            </a:r>
          </a:p>
          <a:p>
            <a:pPr marL="0" indent="0" algn="just" eaLnBrk="1" hangingPunct="1">
              <a:buNone/>
            </a:pPr>
            <a:endParaRPr lang="pt-BR" sz="3000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378</Words>
  <Application>Microsoft Office PowerPoint</Application>
  <PresentationFormat>Apresentação na tela (4:3)</PresentationFormat>
  <Paragraphs>35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1_Tema do Office</vt:lpstr>
      <vt:lpstr>Slide 1</vt:lpstr>
      <vt:lpstr>Slide 2</vt:lpstr>
      <vt:lpstr>Esperança!</vt:lpstr>
      <vt:lpstr> PAZ </vt:lpstr>
      <vt:lpstr> ALEGRIA </vt:lpstr>
      <vt:lpstr> AMOR </vt:lpstr>
      <vt:lpstr>Slide 7</vt:lpstr>
      <vt:lpstr> Litania: O amor é dom supremo – 1 Corintios 13.1-9 </vt:lpstr>
      <vt:lpstr>Slide 9</vt:lpstr>
      <vt:lpstr>Slide 10</vt:lpstr>
      <vt:lpstr>Slide 11</vt:lpstr>
      <vt:lpstr>A quem falarei do  amor de Deus no dia de hoje?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coroa do advento</dc:title>
  <dc:creator>andreia.fernandes</dc:creator>
  <cp:lastModifiedBy>andreia.fernandes</cp:lastModifiedBy>
  <cp:revision>51</cp:revision>
  <dcterms:created xsi:type="dcterms:W3CDTF">2013-11-29T13:51:16Z</dcterms:created>
  <dcterms:modified xsi:type="dcterms:W3CDTF">2013-12-18T11:17:29Z</dcterms:modified>
</cp:coreProperties>
</file>