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2"/>
  </p:notesMasterIdLst>
  <p:sldIdLst>
    <p:sldId id="317" r:id="rId2"/>
    <p:sldId id="314" r:id="rId3"/>
    <p:sldId id="318" r:id="rId4"/>
    <p:sldId id="339" r:id="rId5"/>
    <p:sldId id="340" r:id="rId6"/>
    <p:sldId id="319" r:id="rId7"/>
    <p:sldId id="320" r:id="rId8"/>
    <p:sldId id="321" r:id="rId9"/>
    <p:sldId id="315" r:id="rId10"/>
    <p:sldId id="341" r:id="rId11"/>
  </p:sldIdLst>
  <p:sldSz cx="9144000" cy="6858000" type="screen4x3"/>
  <p:notesSz cx="6858000" cy="9144000"/>
  <p:custDataLst>
    <p:tags r:id="rId13"/>
  </p:custDataLst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94" autoAdjust="0"/>
    <p:restoredTop sz="94664" autoAdjust="0"/>
  </p:normalViewPr>
  <p:slideViewPr>
    <p:cSldViewPr>
      <p:cViewPr varScale="1">
        <p:scale>
          <a:sx n="82" d="100"/>
          <a:sy n="82" d="100"/>
        </p:scale>
        <p:origin x="1483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DE8AB56-1D18-4556-A3E2-23BC30338F4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47427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C989B-931F-4643-8E6A-2CC139ED049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84902-B800-40D6-B75E-EE584CD2EDA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1BB40-C1F3-4796-BA1E-8D98FF69463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F0CCE-E05D-4A6F-9749-B81C543FDAE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71705-8CE8-46D2-98AF-F7A9E4064E8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B45B0-8143-477A-A3AC-D60D4FE0DD9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7A5A8-1B38-470A-B776-E258CDBC4A8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B9E33-AE43-467C-A5DB-2728CAD3C77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9DC95-E787-4B6D-91A6-750556C1636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A50A3-E073-4503-8E09-C94D904628E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com Único Canto Aparado e Arredondado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riângulo retângulo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orma livre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9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B3D82-11D9-4444-86C3-6BC2A5AEF0E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Espaço Reservado para Título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1029" name="Espaço Reservado para Texto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ADA52339-01D1-4FE8-84DB-25F4C8562E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grpSp>
        <p:nvGrpSpPr>
          <p:cNvPr id="1033" name="Grupo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4" r:id="rId2"/>
    <p:sldLayoutId id="2147483743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4" r:id="rId9"/>
    <p:sldLayoutId id="2147483740" r:id="rId10"/>
    <p:sldLayoutId id="214748374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060848"/>
            <a:ext cx="7772400" cy="1362456"/>
          </a:xfrm>
        </p:spPr>
        <p:txBody>
          <a:bodyPr/>
          <a:lstStyle/>
          <a:p>
            <a:pPr algn="ctr"/>
            <a:r>
              <a:rPr lang="pt-BR" sz="8000" dirty="0"/>
              <a:t>Introdução ao Novo Testamento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214414" y="3786190"/>
            <a:ext cx="6572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/>
              <a:t>Contexto Histórico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347864" y="5733256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/>
              <a:t>Profª Danielle Lucy Bósio Frederico</a:t>
            </a:r>
          </a:p>
        </p:txBody>
      </p:sp>
    </p:spTree>
    <p:extLst>
      <p:ext uri="{BB962C8B-B14F-4D97-AF65-F5344CB8AC3E}">
        <p14:creationId xmlns:p14="http://schemas.microsoft.com/office/powerpoint/2010/main" val="255307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7926"/>
          </a:xfrm>
        </p:spPr>
        <p:txBody>
          <a:bodyPr/>
          <a:lstStyle/>
          <a:p>
            <a:pPr algn="ctr"/>
            <a:r>
              <a:rPr lang="pt-BR" b="1" dirty="0"/>
              <a:t>Impérios - importância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5055840"/>
          </a:xfrm>
        </p:spPr>
        <p:txBody>
          <a:bodyPr/>
          <a:lstStyle/>
          <a:p>
            <a:pPr marL="0" indent="0" algn="ctr">
              <a:buNone/>
            </a:pPr>
            <a:r>
              <a:rPr lang="pt-BR" sz="2400" dirty="0"/>
              <a:t>Cada um desses Impérios trouxeram as suas ideologias, sua forma de conceber o mundo, crenças, política, estrutura social, etc.</a:t>
            </a:r>
          </a:p>
          <a:p>
            <a:pPr marL="0" indent="0" algn="ctr">
              <a:buNone/>
            </a:pPr>
            <a:r>
              <a:rPr lang="pt-BR" sz="2400" dirty="0"/>
              <a:t>Esse contato fez com que surgissem novas teologias, novas concepções e visões.</a:t>
            </a:r>
          </a:p>
          <a:p>
            <a:pPr marL="0" indent="0" algn="ctr">
              <a:buNone/>
            </a:pPr>
            <a:r>
              <a:rPr lang="pt-BR" sz="2400" dirty="0"/>
              <a:t>Isso é importante para nós? Sim</a:t>
            </a:r>
          </a:p>
          <a:p>
            <a:pPr marL="0" indent="0" algn="ctr">
              <a:buNone/>
            </a:pPr>
            <a:r>
              <a:rPr lang="pt-BR" sz="2400" dirty="0"/>
              <a:t>Pois através desses contatos, dessas trocas culturais concepções como luz e trevas, anjos, vida pós-morte, organização política e </a:t>
            </a:r>
            <a:r>
              <a:rPr lang="pt-BR" sz="2400" dirty="0" err="1"/>
              <a:t>etc</a:t>
            </a:r>
            <a:r>
              <a:rPr lang="pt-BR" sz="2400" dirty="0"/>
              <a:t> foram sendo incorporados a mentalidade cristã em formação.</a:t>
            </a:r>
          </a:p>
          <a:p>
            <a:pPr marL="0" indent="0" algn="ctr">
              <a:buNone/>
            </a:pPr>
            <a:r>
              <a:rPr lang="pt-BR" sz="2400" dirty="0"/>
              <a:t>Durante o período de formação da literatura que chamamos de Novo Testamento, tudo isso estava acontecendo e é importante sabermos e reconhecermos as influências e </a:t>
            </a:r>
            <a:r>
              <a:rPr lang="pt-BR" sz="2400" dirty="0" err="1"/>
              <a:t>resignificações</a:t>
            </a:r>
            <a:r>
              <a:rPr lang="pt-BR" sz="2400" dirty="0"/>
              <a:t> ocorridas.</a:t>
            </a:r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63941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 descr="C:\Users\Danielle\Desktop\mund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2877"/>
            <a:ext cx="9144000" cy="5785123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/>
              <a:t>Mapa </a:t>
            </a:r>
            <a:r>
              <a:rPr lang="pt-BR" sz="5400" b="1" dirty="0" err="1"/>
              <a:t>Mundi</a:t>
            </a:r>
            <a:r>
              <a:rPr lang="pt-BR" sz="5400" b="1" dirty="0"/>
              <a:t> - Político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 descr="C:\Users\Danielle\Desktop\mund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2877"/>
            <a:ext cx="9144000" cy="5785123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/>
              <a:t>Onde tudo começou...</a:t>
            </a:r>
          </a:p>
        </p:txBody>
      </p:sp>
      <p:sp>
        <p:nvSpPr>
          <p:cNvPr id="4" name="Elipse 3"/>
          <p:cNvSpPr/>
          <p:nvPr/>
        </p:nvSpPr>
        <p:spPr>
          <a:xfrm>
            <a:off x="3923928" y="2204864"/>
            <a:ext cx="1440160" cy="93610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441160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4" name="Picture 2" descr="C:\Users\Danielle\Desktop\full-1-078895d67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7772"/>
            <a:ext cx="9144000" cy="5860228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/>
              <a:t>Bacia do Mediterrâneo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t-BR" dirty="0"/>
          </a:p>
          <a:p>
            <a:pPr>
              <a:buNone/>
            </a:pPr>
            <a:endParaRPr lang="pt-BR" dirty="0"/>
          </a:p>
          <a:p>
            <a:pPr algn="ctr">
              <a:buNone/>
            </a:pPr>
            <a:r>
              <a:rPr lang="pt-BR" sz="5400" b="1" dirty="0"/>
              <a:t>Os Grandes Impérios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305800" cy="85270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b="1" dirty="0"/>
              <a:t>Império Persa</a:t>
            </a:r>
          </a:p>
        </p:txBody>
      </p:sp>
      <p:pic>
        <p:nvPicPr>
          <p:cNvPr id="9219" name="Picture 5" descr="persa_ma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795" y="1773236"/>
            <a:ext cx="7848872" cy="454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971600" y="6313879"/>
            <a:ext cx="75612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 dirty="0">
                <a:solidFill>
                  <a:srgbClr val="000066"/>
                </a:solidFill>
              </a:rPr>
              <a:t>Fonte: http://www.historiadomundo.com.br/persa/mapa-do-imperio-persa-e-da-mesopotamia/</a:t>
            </a:r>
          </a:p>
        </p:txBody>
      </p:sp>
    </p:spTree>
    <p:extLst>
      <p:ext uri="{BB962C8B-B14F-4D97-AF65-F5344CB8AC3E}">
        <p14:creationId xmlns:p14="http://schemas.microsoft.com/office/powerpoint/2010/main" val="3412980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92944" y="764704"/>
            <a:ext cx="8064500" cy="619125"/>
          </a:xfrm>
        </p:spPr>
        <p:txBody>
          <a:bodyPr/>
          <a:lstStyle/>
          <a:p>
            <a:pPr algn="ctr"/>
            <a:r>
              <a:rPr lang="pt-PT" sz="4800" b="1" dirty="0"/>
              <a:t>Império Grego</a:t>
            </a:r>
            <a:endParaRPr lang="pt-BR" sz="4800" b="1" dirty="0"/>
          </a:p>
        </p:txBody>
      </p:sp>
      <p:pic>
        <p:nvPicPr>
          <p:cNvPr id="4403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8339" y="1484784"/>
            <a:ext cx="8520345" cy="3089989"/>
          </a:xfrm>
        </p:spPr>
      </p:pic>
      <p:sp>
        <p:nvSpPr>
          <p:cNvPr id="44036" name="CaixaDeTexto 4"/>
          <p:cNvSpPr txBox="1">
            <a:spLocks noChangeArrowheads="1"/>
          </p:cNvSpPr>
          <p:nvPr/>
        </p:nvSpPr>
        <p:spPr bwMode="auto">
          <a:xfrm>
            <a:off x="684213" y="6021388"/>
            <a:ext cx="55895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1200"/>
              <a:t>Mapa -Fonte: http://www.ecunico.com/eisohomem/daniel/imperio_alexandre.jpg</a:t>
            </a:r>
          </a:p>
        </p:txBody>
      </p:sp>
      <p:pic>
        <p:nvPicPr>
          <p:cNvPr id="44037" name="Imagem 4" descr="Alexandre - BattleofIssus333BC-mosaic-detail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4714875"/>
            <a:ext cx="1908175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Retângulo 5"/>
          <p:cNvSpPr>
            <a:spLocks noChangeArrowheads="1"/>
          </p:cNvSpPr>
          <p:nvPr/>
        </p:nvSpPr>
        <p:spPr bwMode="auto">
          <a:xfrm>
            <a:off x="0" y="6286500"/>
            <a:ext cx="92170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sz="1200" dirty="0"/>
              <a:t>Imagem – Fonte: http://upload.wikimedia.org/wikipedia/commons/a/ac/BattleofIssus333BC-mosaic-detail1.jpg</a:t>
            </a:r>
          </a:p>
        </p:txBody>
      </p:sp>
    </p:spTree>
    <p:extLst>
      <p:ext uri="{BB962C8B-B14F-4D97-AF65-F5344CB8AC3E}">
        <p14:creationId xmlns:p14="http://schemas.microsoft.com/office/powerpoint/2010/main" val="948850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>
          <a:xfrm>
            <a:off x="755650" y="476250"/>
            <a:ext cx="7312025" cy="809625"/>
          </a:xfrm>
        </p:spPr>
        <p:txBody>
          <a:bodyPr/>
          <a:lstStyle/>
          <a:p>
            <a:pPr algn="ctr" eaLnBrk="1" hangingPunct="1"/>
            <a:r>
              <a:rPr lang="pt-PT" b="1" dirty="0"/>
              <a:t>Império Romano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971550" y="6146800"/>
            <a:ext cx="7273925" cy="260350"/>
          </a:xfrm>
        </p:spPr>
        <p:txBody>
          <a:bodyPr rtlCol="0">
            <a:normAutofit fontScale="47500" lnSpcReduction="200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pt-BR" dirty="0"/>
              <a:t>Fonte: Bíblia On-line – Versão Eletrônica 2.0 – Sociedade Bíblica do Brasil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1231663"/>
            <a:ext cx="6885384" cy="485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4098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4" name="Picture 2" descr="C:\Users\Danielle\Desktop\full-1-078895d67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7772"/>
            <a:ext cx="9144000" cy="5860228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/>
              <a:t>Bacia do Mediterrâneo</a:t>
            </a:r>
          </a:p>
        </p:txBody>
      </p:sp>
      <p:cxnSp>
        <p:nvCxnSpPr>
          <p:cNvPr id="7" name="Conector de seta reta 6"/>
          <p:cNvCxnSpPr/>
          <p:nvPr/>
        </p:nvCxnSpPr>
        <p:spPr>
          <a:xfrm rot="16200000" flipH="1">
            <a:off x="5143504" y="4786322"/>
            <a:ext cx="3357586" cy="7143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 rot="5400000">
            <a:off x="3571868" y="4643446"/>
            <a:ext cx="3857652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rot="5400000">
            <a:off x="1285852" y="3714752"/>
            <a:ext cx="4000528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6.0&quot;&gt;&lt;object type=&quot;1&quot; unique_id=&quot;10001&quot;&gt;&lt;object type=&quot;8&quot; unique_id=&quot;10242&quot;&gt;&lt;/object&gt;&lt;object type=&quot;2&quot; unique_id=&quot;10243&quot;&gt;&lt;object type=&quot;3&quot; unique_id=&quot;10244&quot;&gt;&lt;property id=&quot;20148&quot; value=&quot;5&quot;/&gt;&lt;property id=&quot;20300&quot; value=&quot;Slide 1 - &amp;quot;LITERATURA E CONTEXTO HISTÓRICO DO NOVO TESTAMENTO&amp;quot;&quot;/&gt;&lt;property id=&quot;20307&quot; value=&quot;256&quot;/&gt;&lt;/object&gt;&lt;object type=&quot;3&quot; unique_id=&quot;10245&quot;&gt;&lt;property id=&quot;20148&quot; value=&quot;5&quot;/&gt;&lt;property id=&quot;20300&quot; value=&quot;Slide 2 - &amp;quot;Introdução&amp;quot;&quot;/&gt;&lt;property id=&quot;20307&quot; value=&quot;257&quot;/&gt;&lt;/object&gt;&lt;object type=&quot;3&quot; unique_id=&quot;10274&quot;&gt;&lt;property id=&quot;20148&quot; value=&quot;5&quot;/&gt;&lt;property id=&quot;20300&quot; value=&quot;Slide 3 - &amp;quot;1. A dominação persa - recapitulação&amp;quot;&quot;/&gt;&lt;property id=&quot;20307&quot; value=&quot;258&quot;/&gt;&lt;/object&gt;&lt;object type=&quot;3&quot; unique_id=&quot;10300&quot;&gt;&lt;property id=&quot;20148&quot; value=&quot;5&quot;/&gt;&lt;property id=&quot;20300&quot; value=&quot;Slide 5 - &amp;quot;2. A dominação helênica&amp;quot;&quot;/&gt;&lt;property id=&quot;20307&quot; value=&quot;259&quot;/&gt;&lt;/object&gt;&lt;object type=&quot;3&quot; unique_id=&quot;10301&quot;&gt;&lt;property id=&quot;20148&quot; value=&quot;5&quot;/&gt;&lt;property id=&quot;20300&quot; value=&quot;Slide 6 - &amp;quot;2. A dominação helênica&amp;quot;&quot;/&gt;&lt;property id=&quot;20307&quot; value=&quot;260&quot;/&gt;&lt;/object&gt;&lt;object type=&quot;3&quot; unique_id=&quot;10302&quot;&gt;&lt;property id=&quot;20148&quot; value=&quot;5&quot;/&gt;&lt;property id=&quot;20300&quot; value=&quot;Slide 7 - &amp;quot;2. A dominação helênica – Mudança no Pensamento&amp;quot;&quot;/&gt;&lt;property id=&quot;20307&quot; value=&quot;261&quot;/&gt;&lt;/object&gt;&lt;object type=&quot;3&quot; unique_id=&quot;10335&quot;&gt;&lt;property id=&quot;20148&quot; value=&quot;5&quot;/&gt;&lt;property id=&quot;20300&quot; value=&quot;Slide 11 - &amp;quot;3. A dominação helênica – Ascensão de Felipe&amp;quot;&quot;/&gt;&lt;property id=&quot;20307&quot; value=&quot;262&quot;/&gt;&lt;/object&gt;&lt;object type=&quot;3&quot; unique_id=&quot;10336&quot;&gt;&lt;property id=&quot;20148&quot; value=&quot;5&quot;/&gt;&lt;property id=&quot;20300&quot; value=&quot;Slide 12 - &amp;quot;3. A dominação helênica – Ascensão de Felipe&amp;quot;&quot;/&gt;&lt;property id=&quot;20307&quot; value=&quot;263&quot;/&gt;&lt;/object&gt;&lt;object type=&quot;3&quot; unique_id=&quot;10337&quot;&gt;&lt;property id=&quot;20148&quot; value=&quot;5&quot;/&gt;&lt;property id=&quot;20300&quot; value=&quot;Slide 13 - &amp;quot;3. A dominação helênica – Ascensão de Felipe&amp;quot;&quot;/&gt;&lt;property id=&quot;20307&quot; value=&quot;265&quot;/&gt;&lt;/object&gt;&lt;object type=&quot;3&quot; unique_id=&quot;10338&quot;&gt;&lt;property id=&quot;20148&quot; value=&quot;5&quot;/&gt;&lt;property id=&quot;20300&quot; value=&quot;Slide 14 - &amp;quot;4. A dominação helênica – Alexandre “o grande”&amp;quot;&quot;/&gt;&lt;property id=&quot;20307&quot; value=&quot;264&quot;/&gt;&lt;/object&gt;&lt;object type=&quot;3&quot; unique_id=&quot;10411&quot;&gt;&lt;property id=&quot;20148&quot; value=&quot;5&quot;/&gt;&lt;property id=&quot;20300&quot; value=&quot;Slide 15 - &amp;quot;4. A dominação helênica – O Império de Alexandre “o grande”&amp;quot;&quot;/&gt;&lt;property id=&quot;20307&quot; value=&quot;266&quot;/&gt;&lt;/object&gt;&lt;object type=&quot;3&quot; unique_id=&quot;10425&quot;&gt;&lt;property id=&quot;20148&quot; value=&quot;5&quot;/&gt;&lt;property id=&quot;20300&quot; value=&quot;Slide 10 - &amp;quot;3. A dominação helênica – Mudança na tecnologia militar&amp;quot;&quot;/&gt;&lt;property id=&quot;20307&quot; value=&quot;267&quot;/&gt;&lt;/object&gt;&lt;object type=&quot;3&quot; unique_id=&quot;10510&quot;&gt;&lt;property id=&quot;20148&quot; value=&quot;5&quot;/&gt;&lt;property id=&quot;20300&quot; value=&quot;Slide 4 - &amp;quot;A dominação persa – Mapa&amp;quot;&quot;/&gt;&lt;property id=&quot;20307&quot; value=&quot;269&quot;/&gt;&lt;/object&gt;&lt;object type=&quot;3&quot; unique_id=&quot;10511&quot;&gt;&lt;property id=&quot;20148&quot; value=&quot;5&quot;/&gt;&lt;property id=&quot;20300&quot; value=&quot;Slide 8 - &amp;quot;2. A dominação helênica – Mudança no Pensamento&amp;quot;&quot;/&gt;&lt;property id=&quot;20307&quot; value=&quot;270&quot;/&gt;&lt;/object&gt;&lt;object type=&quot;3&quot; unique_id=&quot;10512&quot;&gt;&lt;property id=&quot;20148&quot; value=&quot;5&quot;/&gt;&lt;property id=&quot;20300&quot; value=&quot;Slide 9 - &amp;quot;2. A dominação helênica – Mudança no Pensamento&amp;quot;&quot;/&gt;&lt;property id=&quot;20307&quot; value=&quot;268&quot;/&gt;&lt;/object&gt;&lt;object type=&quot;3&quot; unique_id=&quot;10598&quot;&gt;&lt;property id=&quot;20148&quot; value=&quot;5&quot;/&gt;&lt;property id=&quot;20300&quot; value=&quot;Slide 16 - &amp;quot;5. A Dominação Helênica – Os herdeiros&amp;quot;&quot;/&gt;&lt;property id=&quot;20307&quot; value=&quot;271&quot;/&gt;&lt;/object&gt;&lt;object type=&quot;3&quot; unique_id=&quot;10599&quot;&gt;&lt;property id=&quot;20148&quot; value=&quot;5&quot;/&gt;&lt;property id=&quot;20300&quot; value=&quot;Slide 17 - &amp;quot;5. A Dominação Helênica – Os herdeiros&amp;quot;&quot;/&gt;&lt;property id=&quot;20307&quot; value=&quot;272&quot;/&gt;&lt;/object&gt;&lt;object type=&quot;3&quot; unique_id=&quot;10600&quot;&gt;&lt;property id=&quot;20148&quot; value=&quot;5&quot;/&gt;&lt;property id=&quot;20300&quot; value=&quot;Slide 18 - &amp;quot;5. A Dominação Helênica – Os herdeiros&amp;quot;&quot;/&gt;&lt;property id=&quot;20307&quot; value=&quot;273&quot;/&gt;&lt;/object&gt;&lt;object type=&quot;3&quot; unique_id=&quot;10601&quot;&gt;&lt;property id=&quot;20148&quot; value=&quot;5&quot;/&gt;&lt;property id=&quot;20300&quot; value=&quot;Slide 19 - &amp;quot;A Dominação Romana&amp;quot;&quot;/&gt;&lt;property id=&quot;20307&quot; value=&quot;283&quot;/&gt;&lt;/object&gt;&lt;object type=&quot;3&quot; unique_id=&quot;10602&quot;&gt;&lt;property id=&quot;20148&quot; value=&quot;5&quot;/&gt;&lt;property id=&quot;20300&quot; value=&quot;Slide 20 - &amp;quot;A Dominação Romana&amp;quot;&quot;/&gt;&lt;property id=&quot;20307&quot; value=&quot;274&quot;/&gt;&lt;/object&gt;&lt;object type=&quot;3&quot; unique_id=&quot;10603&quot;&gt;&lt;property id=&quot;20148&quot; value=&quot;5&quot;/&gt;&lt;property id=&quot;20300&quot; value=&quot;Slide 21 - &amp;quot;A Dominação Romana&amp;quot;&quot;/&gt;&lt;property id=&quot;20307&quot; value=&quot;284&quot;/&gt;&lt;/object&gt;&lt;object type=&quot;3&quot; unique_id=&quot;10604&quot;&gt;&lt;property id=&quot;20148&quot; value=&quot;5&quot;/&gt;&lt;property id=&quot;20300&quot; value=&quot;Slide 22 - &amp;quot;A Dominação Romana&amp;quot;&quot;/&gt;&lt;property id=&quot;20307&quot; value=&quot;285&quot;/&gt;&lt;/object&gt;&lt;object type=&quot;3&quot; unique_id=&quot;10605&quot;&gt;&lt;property id=&quot;20148&quot; value=&quot;5&quot;/&gt;&lt;property id=&quot;20300&quot; value=&quot;Slide 23 - &amp;quot;A Dominação Romana&amp;quot;&quot;/&gt;&lt;property id=&quot;20307&quot; value=&quot;286&quot;/&gt;&lt;/object&gt;&lt;object type=&quot;3&quot; unique_id=&quot;10606&quot;&gt;&lt;property id=&quot;20148&quot; value=&quot;5&quot;/&gt;&lt;property id=&quot;20300&quot; value=&quot;Slide 24 - &amp;quot;A Literatura e o Contexto Histórico das comunidades do cristianismo primitivo&amp;quot;&quot;/&gt;&lt;property id=&quot;20307&quot; value=&quot;276&quot;/&gt;&lt;/object&gt;&lt;object type=&quot;3&quot; unique_id=&quot;10607&quot;&gt;&lt;property id=&quot;20148&quot; value=&quot;5&quot;/&gt;&lt;property id=&quot;20300&quot; value=&quot;Slide 25 - &amp;quot;1. O Cristianismo do Mundo Mediterrâneo&amp;quot;&quot;/&gt;&lt;property id=&quot;20307&quot; value=&quot;277&quot;/&gt;&lt;/object&gt;&lt;object type=&quot;3&quot; unique_id=&quot;10608&quot;&gt;&lt;property id=&quot;20148&quot; value=&quot;5&quot;/&gt;&lt;property id=&quot;20300&quot; value=&quot;Slide 26 - &amp;quot;1. O Cristianismo do Mundo Mediterrâneo&amp;quot;&quot;/&gt;&lt;property id=&quot;20307&quot; value=&quot;278&quot;/&gt;&lt;/object&gt;&lt;object type=&quot;3&quot; unique_id=&quot;10609&quot;&gt;&lt;property id=&quot;20148&quot; value=&quot;5&quot;/&gt;&lt;property id=&quot;20300&quot; value=&quot;Slide 27 - &amp;quot;2. O Cristianismo “Siro-Palestinense”&amp;quot;&quot;/&gt;&lt;property id=&quot;20307&quot; value=&quot;279&quot;/&gt;&lt;/object&gt;&lt;object type=&quot;3&quot; unique_id=&quot;10610&quot;&gt;&lt;property id=&quot;20148&quot; value=&quot;5&quot;/&gt;&lt;property id=&quot;20300&quot; value=&quot;Slide 28 - &amp;quot;2. O Cristianismo “Siro-Palestinense”&amp;quot;&quot;/&gt;&lt;property id=&quot;20307&quot; value=&quot;280&quot;/&gt;&lt;/object&gt;&lt;object type=&quot;3&quot; unique_id=&quot;10611&quot;&gt;&lt;property id=&quot;20148&quot; value=&quot;5&quot;/&gt;&lt;property id=&quot;20300&quot; value=&quot;Slide 29 - &amp;quot;3. Os Cristianismos do Egito&amp;quot;&quot;/&gt;&lt;property id=&quot;20307&quot; value=&quot;281&quot;/&gt;&lt;/object&gt;&lt;object type=&quot;3&quot; unique_id=&quot;10612&quot;&gt;&lt;property id=&quot;20148&quot; value=&quot;5&quot;/&gt;&lt;property id=&quot;20300&quot; value=&quot;Slide 30 - &amp;quot;3. Os Cristianismos do Egito&amp;quot;&quot;/&gt;&lt;property id=&quot;20307&quot; value=&quot;282&quot;/&gt;&lt;/object&gt;&lt;/object&gt;&lt;/object&gt;&lt;/database&gt;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ux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ux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3030</TotalTime>
  <Words>177</Words>
  <Application>Microsoft Office PowerPoint</Application>
  <PresentationFormat>Apresentação na tela (4:3)</PresentationFormat>
  <Paragraphs>23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Constantia</vt:lpstr>
      <vt:lpstr>Verdana</vt:lpstr>
      <vt:lpstr>Wingdings 2</vt:lpstr>
      <vt:lpstr>Fluxo</vt:lpstr>
      <vt:lpstr>Introdução ao Novo Testamento</vt:lpstr>
      <vt:lpstr>Apresentação do PowerPoint</vt:lpstr>
      <vt:lpstr>Apresentação do PowerPoint</vt:lpstr>
      <vt:lpstr>Apresentação do PowerPoint</vt:lpstr>
      <vt:lpstr>Apresentação do PowerPoint</vt:lpstr>
      <vt:lpstr>Império Persa</vt:lpstr>
      <vt:lpstr>Império Grego</vt:lpstr>
      <vt:lpstr>Império Romano</vt:lpstr>
      <vt:lpstr>Apresentação do PowerPoint</vt:lpstr>
      <vt:lpstr>Impérios - importância</vt:lpstr>
    </vt:vector>
  </TitlesOfParts>
  <Company>IMS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LITERATURA E CONTEXTO HISTÓRICO DO NOVO TESTAMENTO</dc:title>
  <dc:creator>IMS</dc:creator>
  <cp:lastModifiedBy>Sara Paula</cp:lastModifiedBy>
  <cp:revision>163</cp:revision>
  <dcterms:created xsi:type="dcterms:W3CDTF">2008-02-09T19:15:31Z</dcterms:created>
  <dcterms:modified xsi:type="dcterms:W3CDTF">2016-08-24T18:45:47Z</dcterms:modified>
</cp:coreProperties>
</file>