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356" r:id="rId2"/>
    <p:sldId id="301" r:id="rId3"/>
    <p:sldId id="257" r:id="rId4"/>
    <p:sldId id="339" r:id="rId5"/>
    <p:sldId id="340" r:id="rId6"/>
    <p:sldId id="341" r:id="rId7"/>
    <p:sldId id="342" r:id="rId8"/>
    <p:sldId id="343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7" r:id="rId19"/>
  </p:sldIdLst>
  <p:sldSz cx="9144000" cy="6858000" type="screen4x3"/>
  <p:notesSz cx="6858000" cy="9144000"/>
  <p:custDataLst>
    <p:tags r:id="rId21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4" autoAdjust="0"/>
  </p:normalViewPr>
  <p:slideViewPr>
    <p:cSldViewPr>
      <p:cViewPr varScale="1">
        <p:scale>
          <a:sx n="82" d="100"/>
          <a:sy n="82" d="100"/>
        </p:scale>
        <p:origin x="148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E8AB56-1D18-4556-A3E2-23BC30338F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99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989B-931F-4643-8E6A-2CC139ED04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4902-B800-40D6-B75E-EE584CD2ED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BB40-C1F3-4796-BA1E-8D98FF6946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0CCE-E05D-4A6F-9749-B81C543FDA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1705-8CE8-46D2-98AF-F7A9E4064E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45B0-8143-477A-A3AC-D60D4FE0D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A5A8-1B38-470A-B776-E258CDBC4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E33-AE43-467C-A5DB-2728CAD3C7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DC95-E787-4B6D-91A6-750556C163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50A3-E073-4503-8E09-C94D904628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D82-11D9-4444-86C3-6BC2A5AEF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A52339-01D1-4FE8-84DB-25F4C8562E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4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ditaguai.com.br/conteudo/mapas/arquivos/apalestinanotempodejesu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1362456"/>
          </a:xfrm>
        </p:spPr>
        <p:txBody>
          <a:bodyPr/>
          <a:lstStyle/>
          <a:p>
            <a:pPr algn="ctr"/>
            <a:r>
              <a:rPr lang="pt-BR" sz="8000" dirty="0"/>
              <a:t>Introdução ao Novo Testamento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378619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Mundos Diferentes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47864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Profª Danielle Lucy Bósio Frederico</a:t>
            </a:r>
          </a:p>
        </p:txBody>
      </p:sp>
    </p:spTree>
    <p:extLst>
      <p:ext uri="{BB962C8B-B14F-4D97-AF65-F5344CB8AC3E}">
        <p14:creationId xmlns:p14="http://schemas.microsoft.com/office/powerpoint/2010/main" val="29998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22531" name="Picture 2" descr="C:\Users\Danielle\Pictures\FOTOS  pessoais\Fotos de Quarta-feira\100OLYMP\P429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83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23555" name="Picture 2" descr="C:\Users\Danielle\Pictures\FOTOS  pessoais\Fotos de Domingo\100OLYMP\P4270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142999"/>
            <a:ext cx="6900887" cy="517566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24579" name="Picture 2" descr="C:\Users\Danielle\Pictures\FOTOS  pessoais\Fotos de Domingo\100OLYMP\P4270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816751"/>
            <a:ext cx="7242199" cy="5431649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25603" name="Picture 2" descr="C:\Users\Danielle\Pictures\FOTOS  pessoais\Fotos de Domingo\100OLYMP\P42700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000108"/>
            <a:ext cx="7313637" cy="548522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Mundo das Cartas</a:t>
            </a:r>
          </a:p>
        </p:txBody>
      </p:sp>
      <p:grpSp>
        <p:nvGrpSpPr>
          <p:cNvPr id="3" name="Grupo 22"/>
          <p:cNvGrpSpPr>
            <a:grpSpLocks noGrp="1"/>
          </p:cNvGrpSpPr>
          <p:nvPr/>
        </p:nvGrpSpPr>
        <p:grpSpPr bwMode="auto">
          <a:xfrm>
            <a:off x="1142976" y="1714488"/>
            <a:ext cx="7423150" cy="4800600"/>
            <a:chOff x="1122463" y="1643050"/>
            <a:chExt cx="7878662" cy="4761436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2463" y="1665799"/>
              <a:ext cx="6715125" cy="473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1643050"/>
              <a:ext cx="6715125" cy="473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orma livre 6"/>
            <p:cNvSpPr/>
            <p:nvPr/>
          </p:nvSpPr>
          <p:spPr>
            <a:xfrm>
              <a:off x="3499878" y="2611398"/>
              <a:ext cx="4053905" cy="2187048"/>
            </a:xfrm>
            <a:custGeom>
              <a:avLst/>
              <a:gdLst>
                <a:gd name="connsiteX0" fmla="*/ 4762 w 3739333"/>
                <a:gd name="connsiteY0" fmla="*/ 1752600 h 2180054"/>
                <a:gd name="connsiteX1" fmla="*/ 14287 w 3739333"/>
                <a:gd name="connsiteY1" fmla="*/ 76200 h 2180054"/>
                <a:gd name="connsiteX2" fmla="*/ 52387 w 3739333"/>
                <a:gd name="connsiteY2" fmla="*/ 19050 h 2180054"/>
                <a:gd name="connsiteX3" fmla="*/ 414337 w 3739333"/>
                <a:gd name="connsiteY3" fmla="*/ 28575 h 2180054"/>
                <a:gd name="connsiteX4" fmla="*/ 471487 w 3739333"/>
                <a:gd name="connsiteY4" fmla="*/ 47625 h 2180054"/>
                <a:gd name="connsiteX5" fmla="*/ 1709737 w 3739333"/>
                <a:gd name="connsiteY5" fmla="*/ 38100 h 2180054"/>
                <a:gd name="connsiteX6" fmla="*/ 1747837 w 3739333"/>
                <a:gd name="connsiteY6" fmla="*/ 28575 h 2180054"/>
                <a:gd name="connsiteX7" fmla="*/ 1862137 w 3739333"/>
                <a:gd name="connsiteY7" fmla="*/ 19050 h 2180054"/>
                <a:gd name="connsiteX8" fmla="*/ 1890712 w 3739333"/>
                <a:gd name="connsiteY8" fmla="*/ 0 h 2180054"/>
                <a:gd name="connsiteX9" fmla="*/ 2290762 w 3739333"/>
                <a:gd name="connsiteY9" fmla="*/ 9525 h 2180054"/>
                <a:gd name="connsiteX10" fmla="*/ 2481262 w 3739333"/>
                <a:gd name="connsiteY10" fmla="*/ 38100 h 2180054"/>
                <a:gd name="connsiteX11" fmla="*/ 2957512 w 3739333"/>
                <a:gd name="connsiteY11" fmla="*/ 47625 h 2180054"/>
                <a:gd name="connsiteX12" fmla="*/ 3595687 w 3739333"/>
                <a:gd name="connsiteY12" fmla="*/ 57150 h 2180054"/>
                <a:gd name="connsiteX13" fmla="*/ 3624262 w 3739333"/>
                <a:gd name="connsiteY13" fmla="*/ 66675 h 2180054"/>
                <a:gd name="connsiteX14" fmla="*/ 3633787 w 3739333"/>
                <a:gd name="connsiteY14" fmla="*/ 95250 h 2180054"/>
                <a:gd name="connsiteX15" fmla="*/ 3643312 w 3739333"/>
                <a:gd name="connsiteY15" fmla="*/ 209550 h 2180054"/>
                <a:gd name="connsiteX16" fmla="*/ 3671887 w 3739333"/>
                <a:gd name="connsiteY16" fmla="*/ 219075 h 2180054"/>
                <a:gd name="connsiteX17" fmla="*/ 3681412 w 3739333"/>
                <a:gd name="connsiteY17" fmla="*/ 752475 h 2180054"/>
                <a:gd name="connsiteX18" fmla="*/ 3662362 w 3739333"/>
                <a:gd name="connsiteY18" fmla="*/ 809625 h 2180054"/>
                <a:gd name="connsiteX19" fmla="*/ 3633787 w 3739333"/>
                <a:gd name="connsiteY19" fmla="*/ 923925 h 2180054"/>
                <a:gd name="connsiteX20" fmla="*/ 3614737 w 3739333"/>
                <a:gd name="connsiteY20" fmla="*/ 962025 h 2180054"/>
                <a:gd name="connsiteX21" fmla="*/ 3595687 w 3739333"/>
                <a:gd name="connsiteY21" fmla="*/ 1019175 h 2180054"/>
                <a:gd name="connsiteX22" fmla="*/ 3576637 w 3739333"/>
                <a:gd name="connsiteY22" fmla="*/ 1047750 h 2180054"/>
                <a:gd name="connsiteX23" fmla="*/ 3557587 w 3739333"/>
                <a:gd name="connsiteY23" fmla="*/ 1104900 h 2180054"/>
                <a:gd name="connsiteX24" fmla="*/ 3538537 w 3739333"/>
                <a:gd name="connsiteY24" fmla="*/ 1133475 h 2180054"/>
                <a:gd name="connsiteX25" fmla="*/ 3509962 w 3739333"/>
                <a:gd name="connsiteY25" fmla="*/ 1228725 h 2180054"/>
                <a:gd name="connsiteX26" fmla="*/ 3500437 w 3739333"/>
                <a:gd name="connsiteY26" fmla="*/ 1257300 h 2180054"/>
                <a:gd name="connsiteX27" fmla="*/ 3471862 w 3739333"/>
                <a:gd name="connsiteY27" fmla="*/ 1276350 h 2180054"/>
                <a:gd name="connsiteX28" fmla="*/ 3338512 w 3739333"/>
                <a:gd name="connsiteY28" fmla="*/ 1295400 h 2180054"/>
                <a:gd name="connsiteX29" fmla="*/ 3252787 w 3739333"/>
                <a:gd name="connsiteY29" fmla="*/ 1314450 h 2180054"/>
                <a:gd name="connsiteX30" fmla="*/ 3195637 w 3739333"/>
                <a:gd name="connsiteY30" fmla="*/ 1352550 h 2180054"/>
                <a:gd name="connsiteX31" fmla="*/ 3138487 w 3739333"/>
                <a:gd name="connsiteY31" fmla="*/ 1381125 h 2180054"/>
                <a:gd name="connsiteX32" fmla="*/ 3109912 w 3739333"/>
                <a:gd name="connsiteY32" fmla="*/ 1390650 h 2180054"/>
                <a:gd name="connsiteX33" fmla="*/ 3052762 w 3739333"/>
                <a:gd name="connsiteY33" fmla="*/ 1428750 h 2180054"/>
                <a:gd name="connsiteX34" fmla="*/ 2995612 w 3739333"/>
                <a:gd name="connsiteY34" fmla="*/ 1466850 h 2180054"/>
                <a:gd name="connsiteX35" fmla="*/ 2967037 w 3739333"/>
                <a:gd name="connsiteY35" fmla="*/ 1485900 h 2180054"/>
                <a:gd name="connsiteX36" fmla="*/ 2909887 w 3739333"/>
                <a:gd name="connsiteY36" fmla="*/ 1504950 h 2180054"/>
                <a:gd name="connsiteX37" fmla="*/ 2881312 w 3739333"/>
                <a:gd name="connsiteY37" fmla="*/ 1514475 h 2180054"/>
                <a:gd name="connsiteX38" fmla="*/ 2862262 w 3739333"/>
                <a:gd name="connsiteY38" fmla="*/ 1543050 h 2180054"/>
                <a:gd name="connsiteX39" fmla="*/ 2833687 w 3739333"/>
                <a:gd name="connsiteY39" fmla="*/ 1552575 h 2180054"/>
                <a:gd name="connsiteX40" fmla="*/ 2805112 w 3739333"/>
                <a:gd name="connsiteY40" fmla="*/ 1571625 h 2180054"/>
                <a:gd name="connsiteX41" fmla="*/ 2624137 w 3739333"/>
                <a:gd name="connsiteY41" fmla="*/ 1590675 h 2180054"/>
                <a:gd name="connsiteX42" fmla="*/ 2566987 w 3739333"/>
                <a:gd name="connsiteY42" fmla="*/ 1609725 h 2180054"/>
                <a:gd name="connsiteX43" fmla="*/ 2509837 w 3739333"/>
                <a:gd name="connsiteY43" fmla="*/ 1638300 h 2180054"/>
                <a:gd name="connsiteX44" fmla="*/ 2443162 w 3739333"/>
                <a:gd name="connsiteY44" fmla="*/ 1666875 h 2180054"/>
                <a:gd name="connsiteX45" fmla="*/ 2386012 w 3739333"/>
                <a:gd name="connsiteY45" fmla="*/ 1704975 h 2180054"/>
                <a:gd name="connsiteX46" fmla="*/ 2338387 w 3739333"/>
                <a:gd name="connsiteY46" fmla="*/ 1752600 h 2180054"/>
                <a:gd name="connsiteX47" fmla="*/ 2300287 w 3739333"/>
                <a:gd name="connsiteY47" fmla="*/ 1809750 h 2180054"/>
                <a:gd name="connsiteX48" fmla="*/ 2252662 w 3739333"/>
                <a:gd name="connsiteY48" fmla="*/ 1905000 h 2180054"/>
                <a:gd name="connsiteX49" fmla="*/ 2166937 w 3739333"/>
                <a:gd name="connsiteY49" fmla="*/ 1971675 h 2180054"/>
                <a:gd name="connsiteX50" fmla="*/ 2138362 w 3739333"/>
                <a:gd name="connsiteY50" fmla="*/ 1990725 h 2180054"/>
                <a:gd name="connsiteX51" fmla="*/ 1957387 w 3739333"/>
                <a:gd name="connsiteY51" fmla="*/ 2000250 h 2180054"/>
                <a:gd name="connsiteX52" fmla="*/ 1928812 w 3739333"/>
                <a:gd name="connsiteY52" fmla="*/ 2009775 h 2180054"/>
                <a:gd name="connsiteX53" fmla="*/ 1900237 w 3739333"/>
                <a:gd name="connsiteY53" fmla="*/ 2028825 h 2180054"/>
                <a:gd name="connsiteX54" fmla="*/ 1862137 w 3739333"/>
                <a:gd name="connsiteY54" fmla="*/ 2038350 h 2180054"/>
                <a:gd name="connsiteX55" fmla="*/ 1814512 w 3739333"/>
                <a:gd name="connsiteY55" fmla="*/ 2085975 h 2180054"/>
                <a:gd name="connsiteX56" fmla="*/ 1785937 w 3739333"/>
                <a:gd name="connsiteY56" fmla="*/ 2105025 h 2180054"/>
                <a:gd name="connsiteX57" fmla="*/ 1766887 w 3739333"/>
                <a:gd name="connsiteY57" fmla="*/ 2133600 h 2180054"/>
                <a:gd name="connsiteX58" fmla="*/ 1738312 w 3739333"/>
                <a:gd name="connsiteY58" fmla="*/ 2143125 h 2180054"/>
                <a:gd name="connsiteX59" fmla="*/ 1681162 w 3739333"/>
                <a:gd name="connsiteY59" fmla="*/ 2171700 h 2180054"/>
                <a:gd name="connsiteX60" fmla="*/ 852487 w 3739333"/>
                <a:gd name="connsiteY60" fmla="*/ 2162175 h 2180054"/>
                <a:gd name="connsiteX61" fmla="*/ 738187 w 3739333"/>
                <a:gd name="connsiteY61" fmla="*/ 2133600 h 2180054"/>
                <a:gd name="connsiteX62" fmla="*/ 623887 w 3739333"/>
                <a:gd name="connsiteY62" fmla="*/ 2124075 h 2180054"/>
                <a:gd name="connsiteX63" fmla="*/ 595312 w 3739333"/>
                <a:gd name="connsiteY63" fmla="*/ 2105025 h 2180054"/>
                <a:gd name="connsiteX64" fmla="*/ 414337 w 3739333"/>
                <a:gd name="connsiteY64" fmla="*/ 2085975 h 2180054"/>
                <a:gd name="connsiteX65" fmla="*/ 357187 w 3739333"/>
                <a:gd name="connsiteY65" fmla="*/ 2038350 h 2180054"/>
                <a:gd name="connsiteX66" fmla="*/ 300037 w 3739333"/>
                <a:gd name="connsiteY66" fmla="*/ 2019300 h 2180054"/>
                <a:gd name="connsiteX67" fmla="*/ 271462 w 3739333"/>
                <a:gd name="connsiteY67" fmla="*/ 2009775 h 2180054"/>
                <a:gd name="connsiteX68" fmla="*/ 242887 w 3739333"/>
                <a:gd name="connsiteY68" fmla="*/ 1990725 h 2180054"/>
                <a:gd name="connsiteX69" fmla="*/ 195262 w 3739333"/>
                <a:gd name="connsiteY69" fmla="*/ 1943100 h 2180054"/>
                <a:gd name="connsiteX70" fmla="*/ 147637 w 3739333"/>
                <a:gd name="connsiteY70" fmla="*/ 1895475 h 2180054"/>
                <a:gd name="connsiteX71" fmla="*/ 109537 w 3739333"/>
                <a:gd name="connsiteY71" fmla="*/ 1838325 h 2180054"/>
                <a:gd name="connsiteX72" fmla="*/ 90487 w 3739333"/>
                <a:gd name="connsiteY72" fmla="*/ 1809750 h 2180054"/>
                <a:gd name="connsiteX73" fmla="*/ 71437 w 3739333"/>
                <a:gd name="connsiteY73" fmla="*/ 1781175 h 2180054"/>
                <a:gd name="connsiteX74" fmla="*/ 42862 w 3739333"/>
                <a:gd name="connsiteY74" fmla="*/ 1762125 h 2180054"/>
                <a:gd name="connsiteX75" fmla="*/ 4762 w 3739333"/>
                <a:gd name="connsiteY75" fmla="*/ 1752600 h 2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739333" h="2180054">
                  <a:moveTo>
                    <a:pt x="4762" y="1752600"/>
                  </a:moveTo>
                  <a:cubicBezTo>
                    <a:pt x="0" y="1471613"/>
                    <a:pt x="8078" y="634975"/>
                    <a:pt x="14287" y="76200"/>
                  </a:cubicBezTo>
                  <a:cubicBezTo>
                    <a:pt x="14746" y="34889"/>
                    <a:pt x="23276" y="38458"/>
                    <a:pt x="52387" y="19050"/>
                  </a:cubicBezTo>
                  <a:cubicBezTo>
                    <a:pt x="173037" y="22225"/>
                    <a:pt x="293925" y="20365"/>
                    <a:pt x="414337" y="28575"/>
                  </a:cubicBezTo>
                  <a:cubicBezTo>
                    <a:pt x="434371" y="29941"/>
                    <a:pt x="451407" y="47477"/>
                    <a:pt x="471487" y="47625"/>
                  </a:cubicBezTo>
                  <a:lnTo>
                    <a:pt x="1709737" y="38100"/>
                  </a:lnTo>
                  <a:cubicBezTo>
                    <a:pt x="1722437" y="34925"/>
                    <a:pt x="1734847" y="30199"/>
                    <a:pt x="1747837" y="28575"/>
                  </a:cubicBezTo>
                  <a:cubicBezTo>
                    <a:pt x="1785774" y="23833"/>
                    <a:pt x="1824647" y="26548"/>
                    <a:pt x="1862137" y="19050"/>
                  </a:cubicBezTo>
                  <a:cubicBezTo>
                    <a:pt x="1873362" y="16805"/>
                    <a:pt x="1881187" y="6350"/>
                    <a:pt x="1890712" y="0"/>
                  </a:cubicBezTo>
                  <a:cubicBezTo>
                    <a:pt x="2024062" y="3175"/>
                    <a:pt x="2157651" y="937"/>
                    <a:pt x="2290762" y="9525"/>
                  </a:cubicBezTo>
                  <a:cubicBezTo>
                    <a:pt x="2354839" y="13659"/>
                    <a:pt x="2417156" y="34437"/>
                    <a:pt x="2481262" y="38100"/>
                  </a:cubicBezTo>
                  <a:cubicBezTo>
                    <a:pt x="2639785" y="47158"/>
                    <a:pt x="2798753" y="44911"/>
                    <a:pt x="2957512" y="47625"/>
                  </a:cubicBezTo>
                  <a:lnTo>
                    <a:pt x="3595687" y="57150"/>
                  </a:lnTo>
                  <a:cubicBezTo>
                    <a:pt x="3605212" y="60325"/>
                    <a:pt x="3617162" y="59575"/>
                    <a:pt x="3624262" y="66675"/>
                  </a:cubicBezTo>
                  <a:cubicBezTo>
                    <a:pt x="3631362" y="73775"/>
                    <a:pt x="3632460" y="85298"/>
                    <a:pt x="3633787" y="95250"/>
                  </a:cubicBezTo>
                  <a:cubicBezTo>
                    <a:pt x="3638840" y="133147"/>
                    <a:pt x="3632068" y="173009"/>
                    <a:pt x="3643312" y="209550"/>
                  </a:cubicBezTo>
                  <a:cubicBezTo>
                    <a:pt x="3646265" y="219146"/>
                    <a:pt x="3662362" y="215900"/>
                    <a:pt x="3671887" y="219075"/>
                  </a:cubicBezTo>
                  <a:cubicBezTo>
                    <a:pt x="3739333" y="421412"/>
                    <a:pt x="3705694" y="299214"/>
                    <a:pt x="3681412" y="752475"/>
                  </a:cubicBezTo>
                  <a:cubicBezTo>
                    <a:pt x="3680338" y="772527"/>
                    <a:pt x="3665663" y="789818"/>
                    <a:pt x="3662362" y="809625"/>
                  </a:cubicBezTo>
                  <a:cubicBezTo>
                    <a:pt x="3655585" y="850289"/>
                    <a:pt x="3652655" y="886189"/>
                    <a:pt x="3633787" y="923925"/>
                  </a:cubicBezTo>
                  <a:cubicBezTo>
                    <a:pt x="3627437" y="936625"/>
                    <a:pt x="3620010" y="948842"/>
                    <a:pt x="3614737" y="962025"/>
                  </a:cubicBezTo>
                  <a:cubicBezTo>
                    <a:pt x="3607279" y="980669"/>
                    <a:pt x="3606826" y="1002467"/>
                    <a:pt x="3595687" y="1019175"/>
                  </a:cubicBezTo>
                  <a:cubicBezTo>
                    <a:pt x="3589337" y="1028700"/>
                    <a:pt x="3581286" y="1037289"/>
                    <a:pt x="3576637" y="1047750"/>
                  </a:cubicBezTo>
                  <a:cubicBezTo>
                    <a:pt x="3568482" y="1066100"/>
                    <a:pt x="3568726" y="1088192"/>
                    <a:pt x="3557587" y="1104900"/>
                  </a:cubicBezTo>
                  <a:cubicBezTo>
                    <a:pt x="3551237" y="1114425"/>
                    <a:pt x="3543186" y="1123014"/>
                    <a:pt x="3538537" y="1133475"/>
                  </a:cubicBezTo>
                  <a:cubicBezTo>
                    <a:pt x="3520429" y="1174219"/>
                    <a:pt x="3521045" y="1189936"/>
                    <a:pt x="3509962" y="1228725"/>
                  </a:cubicBezTo>
                  <a:cubicBezTo>
                    <a:pt x="3507204" y="1238379"/>
                    <a:pt x="3506709" y="1249460"/>
                    <a:pt x="3500437" y="1257300"/>
                  </a:cubicBezTo>
                  <a:cubicBezTo>
                    <a:pt x="3493286" y="1266239"/>
                    <a:pt x="3482101" y="1271230"/>
                    <a:pt x="3471862" y="1276350"/>
                  </a:cubicBezTo>
                  <a:cubicBezTo>
                    <a:pt x="3434678" y="1294942"/>
                    <a:pt x="3367153" y="1292031"/>
                    <a:pt x="3338512" y="1295400"/>
                  </a:cubicBezTo>
                  <a:cubicBezTo>
                    <a:pt x="3324741" y="1297020"/>
                    <a:pt x="3271983" y="1303785"/>
                    <a:pt x="3252787" y="1314450"/>
                  </a:cubicBezTo>
                  <a:cubicBezTo>
                    <a:pt x="3232773" y="1325569"/>
                    <a:pt x="3217357" y="1345310"/>
                    <a:pt x="3195637" y="1352550"/>
                  </a:cubicBezTo>
                  <a:cubicBezTo>
                    <a:pt x="3123813" y="1376491"/>
                    <a:pt x="3212345" y="1344196"/>
                    <a:pt x="3138487" y="1381125"/>
                  </a:cubicBezTo>
                  <a:cubicBezTo>
                    <a:pt x="3129507" y="1385615"/>
                    <a:pt x="3118689" y="1385774"/>
                    <a:pt x="3109912" y="1390650"/>
                  </a:cubicBezTo>
                  <a:cubicBezTo>
                    <a:pt x="3089898" y="1401769"/>
                    <a:pt x="3071812" y="1416050"/>
                    <a:pt x="3052762" y="1428750"/>
                  </a:cubicBezTo>
                  <a:lnTo>
                    <a:pt x="2995612" y="1466850"/>
                  </a:lnTo>
                  <a:cubicBezTo>
                    <a:pt x="2986087" y="1473200"/>
                    <a:pt x="2977897" y="1482280"/>
                    <a:pt x="2967037" y="1485900"/>
                  </a:cubicBezTo>
                  <a:lnTo>
                    <a:pt x="2909887" y="1504950"/>
                  </a:lnTo>
                  <a:lnTo>
                    <a:pt x="2881312" y="1514475"/>
                  </a:lnTo>
                  <a:cubicBezTo>
                    <a:pt x="2874962" y="1524000"/>
                    <a:pt x="2871201" y="1535899"/>
                    <a:pt x="2862262" y="1543050"/>
                  </a:cubicBezTo>
                  <a:cubicBezTo>
                    <a:pt x="2854422" y="1549322"/>
                    <a:pt x="2842667" y="1548085"/>
                    <a:pt x="2833687" y="1552575"/>
                  </a:cubicBezTo>
                  <a:cubicBezTo>
                    <a:pt x="2823448" y="1557695"/>
                    <a:pt x="2816077" y="1568336"/>
                    <a:pt x="2805112" y="1571625"/>
                  </a:cubicBezTo>
                  <a:cubicBezTo>
                    <a:pt x="2776397" y="1580240"/>
                    <a:pt x="2631714" y="1590044"/>
                    <a:pt x="2624137" y="1590675"/>
                  </a:cubicBezTo>
                  <a:cubicBezTo>
                    <a:pt x="2605087" y="1597025"/>
                    <a:pt x="2583695" y="1598586"/>
                    <a:pt x="2566987" y="1609725"/>
                  </a:cubicBezTo>
                  <a:cubicBezTo>
                    <a:pt x="2485095" y="1664320"/>
                    <a:pt x="2588707" y="1598865"/>
                    <a:pt x="2509837" y="1638300"/>
                  </a:cubicBezTo>
                  <a:cubicBezTo>
                    <a:pt x="2444058" y="1671189"/>
                    <a:pt x="2522456" y="1647051"/>
                    <a:pt x="2443162" y="1666875"/>
                  </a:cubicBezTo>
                  <a:cubicBezTo>
                    <a:pt x="2424112" y="1679575"/>
                    <a:pt x="2398712" y="1685925"/>
                    <a:pt x="2386012" y="1704975"/>
                  </a:cubicBezTo>
                  <a:cubicBezTo>
                    <a:pt x="2360612" y="1743075"/>
                    <a:pt x="2376487" y="1727200"/>
                    <a:pt x="2338387" y="1752600"/>
                  </a:cubicBezTo>
                  <a:cubicBezTo>
                    <a:pt x="2325687" y="1771650"/>
                    <a:pt x="2305840" y="1787538"/>
                    <a:pt x="2300287" y="1809750"/>
                  </a:cubicBezTo>
                  <a:cubicBezTo>
                    <a:pt x="2289532" y="1852771"/>
                    <a:pt x="2290463" y="1867199"/>
                    <a:pt x="2252662" y="1905000"/>
                  </a:cubicBezTo>
                  <a:cubicBezTo>
                    <a:pt x="2207898" y="1949764"/>
                    <a:pt x="2235295" y="1926103"/>
                    <a:pt x="2166937" y="1971675"/>
                  </a:cubicBezTo>
                  <a:cubicBezTo>
                    <a:pt x="2157412" y="1978025"/>
                    <a:pt x="2149794" y="1990123"/>
                    <a:pt x="2138362" y="1990725"/>
                  </a:cubicBezTo>
                  <a:lnTo>
                    <a:pt x="1957387" y="2000250"/>
                  </a:lnTo>
                  <a:cubicBezTo>
                    <a:pt x="1947862" y="2003425"/>
                    <a:pt x="1937792" y="2005285"/>
                    <a:pt x="1928812" y="2009775"/>
                  </a:cubicBezTo>
                  <a:cubicBezTo>
                    <a:pt x="1918573" y="2014895"/>
                    <a:pt x="1910759" y="2024316"/>
                    <a:pt x="1900237" y="2028825"/>
                  </a:cubicBezTo>
                  <a:cubicBezTo>
                    <a:pt x="1888205" y="2033982"/>
                    <a:pt x="1874837" y="2035175"/>
                    <a:pt x="1862137" y="2038350"/>
                  </a:cubicBezTo>
                  <a:cubicBezTo>
                    <a:pt x="1785937" y="2089150"/>
                    <a:pt x="1878012" y="2022475"/>
                    <a:pt x="1814512" y="2085975"/>
                  </a:cubicBezTo>
                  <a:cubicBezTo>
                    <a:pt x="1806417" y="2094070"/>
                    <a:pt x="1795462" y="2098675"/>
                    <a:pt x="1785937" y="2105025"/>
                  </a:cubicBezTo>
                  <a:cubicBezTo>
                    <a:pt x="1779587" y="2114550"/>
                    <a:pt x="1775826" y="2126449"/>
                    <a:pt x="1766887" y="2133600"/>
                  </a:cubicBezTo>
                  <a:cubicBezTo>
                    <a:pt x="1759047" y="2139872"/>
                    <a:pt x="1747292" y="2138635"/>
                    <a:pt x="1738312" y="2143125"/>
                  </a:cubicBezTo>
                  <a:cubicBezTo>
                    <a:pt x="1664454" y="2180054"/>
                    <a:pt x="1752986" y="2147759"/>
                    <a:pt x="1681162" y="2171700"/>
                  </a:cubicBezTo>
                  <a:lnTo>
                    <a:pt x="852487" y="2162175"/>
                  </a:lnTo>
                  <a:cubicBezTo>
                    <a:pt x="662711" y="2158094"/>
                    <a:pt x="930962" y="2149665"/>
                    <a:pt x="738187" y="2133600"/>
                  </a:cubicBezTo>
                  <a:lnTo>
                    <a:pt x="623887" y="2124075"/>
                  </a:lnTo>
                  <a:cubicBezTo>
                    <a:pt x="614362" y="2117725"/>
                    <a:pt x="606620" y="2106810"/>
                    <a:pt x="595312" y="2105025"/>
                  </a:cubicBezTo>
                  <a:cubicBezTo>
                    <a:pt x="344575" y="2065435"/>
                    <a:pt x="508620" y="2117403"/>
                    <a:pt x="414337" y="2085975"/>
                  </a:cubicBezTo>
                  <a:cubicBezTo>
                    <a:pt x="396392" y="2068030"/>
                    <a:pt x="381057" y="2048959"/>
                    <a:pt x="357187" y="2038350"/>
                  </a:cubicBezTo>
                  <a:cubicBezTo>
                    <a:pt x="338837" y="2030195"/>
                    <a:pt x="319087" y="2025650"/>
                    <a:pt x="300037" y="2019300"/>
                  </a:cubicBezTo>
                  <a:cubicBezTo>
                    <a:pt x="290512" y="2016125"/>
                    <a:pt x="279816" y="2015344"/>
                    <a:pt x="271462" y="2009775"/>
                  </a:cubicBezTo>
                  <a:lnTo>
                    <a:pt x="242887" y="1990725"/>
                  </a:lnTo>
                  <a:cubicBezTo>
                    <a:pt x="192087" y="1914525"/>
                    <a:pt x="258762" y="2006600"/>
                    <a:pt x="195262" y="1943100"/>
                  </a:cubicBezTo>
                  <a:cubicBezTo>
                    <a:pt x="131762" y="1879600"/>
                    <a:pt x="223837" y="1946275"/>
                    <a:pt x="147637" y="1895475"/>
                  </a:cubicBezTo>
                  <a:lnTo>
                    <a:pt x="109537" y="1838325"/>
                  </a:lnTo>
                  <a:lnTo>
                    <a:pt x="90487" y="1809750"/>
                  </a:lnTo>
                  <a:cubicBezTo>
                    <a:pt x="84137" y="1800225"/>
                    <a:pt x="80962" y="1787525"/>
                    <a:pt x="71437" y="1781175"/>
                  </a:cubicBezTo>
                  <a:cubicBezTo>
                    <a:pt x="61912" y="1774825"/>
                    <a:pt x="53101" y="1767245"/>
                    <a:pt x="42862" y="1762125"/>
                  </a:cubicBezTo>
                  <a:cubicBezTo>
                    <a:pt x="21804" y="1751596"/>
                    <a:pt x="9524" y="2033587"/>
                    <a:pt x="4762" y="1752600"/>
                  </a:cubicBezTo>
                  <a:close/>
                </a:path>
              </a:pathLst>
            </a:cu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7643830" y="1968523"/>
              <a:ext cx="1357295" cy="612842"/>
              <a:chOff x="7643830" y="1968523"/>
              <a:chExt cx="1357295" cy="612842"/>
            </a:xfrm>
          </p:grpSpPr>
          <p:sp>
            <p:nvSpPr>
              <p:cNvPr id="12" name="Texto explicativo retangular 11"/>
              <p:cNvSpPr/>
              <p:nvPr/>
            </p:nvSpPr>
            <p:spPr bwMode="auto">
              <a:xfrm>
                <a:off x="7643084" y="1968982"/>
                <a:ext cx="1358041" cy="612499"/>
              </a:xfrm>
              <a:prstGeom prst="wedgeRectCallout">
                <a:avLst>
                  <a:gd name="adj1" fmla="val -65444"/>
                  <a:gd name="adj2" fmla="val 690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6633" name="CaixaDeTexto 7"/>
              <p:cNvSpPr txBox="1">
                <a:spLocks noChangeArrowheads="1"/>
              </p:cNvSpPr>
              <p:nvPr/>
            </p:nvSpPr>
            <p:spPr bwMode="auto">
              <a:xfrm>
                <a:off x="7858125" y="2039938"/>
                <a:ext cx="10001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  <a:latin typeface="Calibri" pitchFamily="34" charset="0"/>
                  </a:rPr>
                  <a:t>Cartas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Esculturas, Religiões...</a:t>
            </a:r>
          </a:p>
        </p:txBody>
      </p:sp>
      <p:pic>
        <p:nvPicPr>
          <p:cNvPr id="27651" name="Espaço Reservado para Conteúdo 3" descr="http://k39.kn3.net/taringa/1/6/4/3/5/0/18/azkspa/9D5.jpg?227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428736"/>
            <a:ext cx="7072340" cy="5214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Teatros, Discussões públicas...</a:t>
            </a:r>
          </a:p>
        </p:txBody>
      </p:sp>
      <p:pic>
        <p:nvPicPr>
          <p:cNvPr id="28675" name="Espaço Reservado para Conteúdo 3" descr="Teatro roman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14500"/>
            <a:ext cx="7500937" cy="5143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Das Cidades – Mundo Urbano</a:t>
            </a:r>
          </a:p>
        </p:txBody>
      </p:sp>
      <p:pic>
        <p:nvPicPr>
          <p:cNvPr id="29699" name="Espaço Reservado para Conteúdo 3" descr="http://i89.photobucket.com/albums/k202/tuga14/ROM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00188"/>
            <a:ext cx="8215312" cy="53578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Mundo de Novo Testamento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Quando estamos no Mundo do Novo Testamento, temos que ter clareza de que quando estamos lendo:</a:t>
            </a:r>
          </a:p>
          <a:p>
            <a:pPr algn="just">
              <a:buFontTx/>
              <a:buChar char="-"/>
            </a:pPr>
            <a:r>
              <a:rPr lang="pt-BR" dirty="0"/>
              <a:t>Os Evangelhos: estamos em um mundo mais rural, onde há pequenas vilas, uma situação financeira muito complicada dado os tributos cobrados pelo Império Romano e o dízimo do Templo.</a:t>
            </a:r>
          </a:p>
          <a:p>
            <a:pPr algn="just">
              <a:buFontTx/>
              <a:buChar char="-"/>
            </a:pPr>
            <a:r>
              <a:rPr lang="pt-BR" dirty="0"/>
              <a:t>As Cartas, em especial as Paulinas: estamos em um mundo citadino, isto é, das cidades. Já há nesse período grandes cidades. Um exemplo é Roma que já conta com aproximadamente 1 milhão de habitantes no 1 século. A lógica, a visão de mundo é diferente.</a:t>
            </a:r>
          </a:p>
        </p:txBody>
      </p:sp>
    </p:spTree>
    <p:extLst>
      <p:ext uri="{BB962C8B-B14F-4D97-AF65-F5344CB8AC3E}">
        <p14:creationId xmlns:p14="http://schemas.microsoft.com/office/powerpoint/2010/main" val="21101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772400" cy="2648340"/>
          </a:xfrm>
        </p:spPr>
        <p:txBody>
          <a:bodyPr/>
          <a:lstStyle/>
          <a:p>
            <a:pPr algn="ctr"/>
            <a:r>
              <a:rPr lang="pt-BR" dirty="0"/>
              <a:t>Para Início de Conversa...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sz="5400" b="1" dirty="0"/>
              <a:t>A Importância </a:t>
            </a:r>
            <a:r>
              <a:rPr lang="pt-BR" sz="5400" b="1"/>
              <a:t>do Contexto</a:t>
            </a:r>
            <a:r>
              <a:rPr lang="pt-BR"/>
              <a:t>:</a:t>
            </a:r>
            <a:endParaRPr lang="pt-B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14488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endParaRPr lang="pt-BR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pt-BR" sz="2800" dirty="0"/>
              <a:t>Ter clareza da influência sofrida pelo povo: concepção de mundo, relacionamentos interpessoais, produção literária;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pt-BR" sz="2800" dirty="0"/>
              <a:t>Perceber a evolução do pensamento e/ou da construção de teologias, etc;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pt-BR" sz="2800" dirty="0"/>
              <a:t> reconstrução de valores, pois nas crises surgem: novas propostas, novas alternativas, avalia-se o passado, ativa-se a memória do Êxodo e a esperança de uma nova libertação renasce.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Cartas e Evangelhos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6378575" y="3906838"/>
            <a:ext cx="509588" cy="1169987"/>
          </a:xfrm>
          <a:custGeom>
            <a:avLst/>
            <a:gdLst>
              <a:gd name="connsiteX0" fmla="*/ 139380 w 509470"/>
              <a:gd name="connsiteY0" fmla="*/ 1148486 h 1170432"/>
              <a:gd name="connsiteX1" fmla="*/ 483195 w 509470"/>
              <a:gd name="connsiteY1" fmla="*/ 1155801 h 1170432"/>
              <a:gd name="connsiteX2" fmla="*/ 505140 w 509470"/>
              <a:gd name="connsiteY2" fmla="*/ 1148486 h 1170432"/>
              <a:gd name="connsiteX3" fmla="*/ 497825 w 509470"/>
              <a:gd name="connsiteY3" fmla="*/ 1082649 h 1170432"/>
              <a:gd name="connsiteX4" fmla="*/ 490510 w 509470"/>
              <a:gd name="connsiteY4" fmla="*/ 80467 h 1170432"/>
              <a:gd name="connsiteX5" fmla="*/ 483195 w 509470"/>
              <a:gd name="connsiteY5" fmla="*/ 58521 h 1170432"/>
              <a:gd name="connsiteX6" fmla="*/ 475879 w 509470"/>
              <a:gd name="connsiteY6" fmla="*/ 0 h 1170432"/>
              <a:gd name="connsiteX7" fmla="*/ 7707 w 509470"/>
              <a:gd name="connsiteY7" fmla="*/ 7315 h 1170432"/>
              <a:gd name="connsiteX8" fmla="*/ 29652 w 509470"/>
              <a:gd name="connsiteY8" fmla="*/ 14630 h 1170432"/>
              <a:gd name="connsiteX9" fmla="*/ 36967 w 509470"/>
              <a:gd name="connsiteY9" fmla="*/ 438912 h 1170432"/>
              <a:gd name="connsiteX10" fmla="*/ 51598 w 509470"/>
              <a:gd name="connsiteY10" fmla="*/ 1089965 h 1170432"/>
              <a:gd name="connsiteX11" fmla="*/ 58913 w 509470"/>
              <a:gd name="connsiteY11" fmla="*/ 1170432 h 1170432"/>
              <a:gd name="connsiteX12" fmla="*/ 139380 w 509470"/>
              <a:gd name="connsiteY12" fmla="*/ 1148486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470" h="1170432">
                <a:moveTo>
                  <a:pt x="139380" y="1148486"/>
                </a:moveTo>
                <a:cubicBezTo>
                  <a:pt x="210094" y="1146048"/>
                  <a:pt x="368564" y="1155801"/>
                  <a:pt x="483195" y="1155801"/>
                </a:cubicBezTo>
                <a:cubicBezTo>
                  <a:pt x="490906" y="1155801"/>
                  <a:pt x="503628" y="1156047"/>
                  <a:pt x="505140" y="1148486"/>
                </a:cubicBezTo>
                <a:cubicBezTo>
                  <a:pt x="509470" y="1126834"/>
                  <a:pt x="500263" y="1104595"/>
                  <a:pt x="497825" y="1082649"/>
                </a:cubicBezTo>
                <a:cubicBezTo>
                  <a:pt x="495387" y="748588"/>
                  <a:pt x="495282" y="414502"/>
                  <a:pt x="490510" y="80467"/>
                </a:cubicBezTo>
                <a:cubicBezTo>
                  <a:pt x="490400" y="72757"/>
                  <a:pt x="484574" y="66108"/>
                  <a:pt x="483195" y="58521"/>
                </a:cubicBezTo>
                <a:cubicBezTo>
                  <a:pt x="479678" y="39179"/>
                  <a:pt x="478318" y="19507"/>
                  <a:pt x="475879" y="0"/>
                </a:cubicBezTo>
                <a:lnTo>
                  <a:pt x="7707" y="7315"/>
                </a:lnTo>
                <a:cubicBezTo>
                  <a:pt x="0" y="7568"/>
                  <a:pt x="29130" y="6937"/>
                  <a:pt x="29652" y="14630"/>
                </a:cubicBezTo>
                <a:cubicBezTo>
                  <a:pt x="39219" y="155754"/>
                  <a:pt x="34648" y="297483"/>
                  <a:pt x="36967" y="438912"/>
                </a:cubicBezTo>
                <a:cubicBezTo>
                  <a:pt x="40168" y="634136"/>
                  <a:pt x="40026" y="881671"/>
                  <a:pt x="51598" y="1089965"/>
                </a:cubicBezTo>
                <a:cubicBezTo>
                  <a:pt x="53092" y="1116856"/>
                  <a:pt x="56475" y="1143610"/>
                  <a:pt x="58913" y="1170432"/>
                </a:cubicBezTo>
                <a:cubicBezTo>
                  <a:pt x="106305" y="1154635"/>
                  <a:pt x="68666" y="1150925"/>
                  <a:pt x="139380" y="1148486"/>
                </a:cubicBezTo>
                <a:close/>
              </a:path>
            </a:pathLst>
          </a:cu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3479800" y="2633663"/>
            <a:ext cx="4052888" cy="2185987"/>
          </a:xfrm>
          <a:custGeom>
            <a:avLst/>
            <a:gdLst>
              <a:gd name="connsiteX0" fmla="*/ 4762 w 3739333"/>
              <a:gd name="connsiteY0" fmla="*/ 1752600 h 2180054"/>
              <a:gd name="connsiteX1" fmla="*/ 14287 w 3739333"/>
              <a:gd name="connsiteY1" fmla="*/ 76200 h 2180054"/>
              <a:gd name="connsiteX2" fmla="*/ 52387 w 3739333"/>
              <a:gd name="connsiteY2" fmla="*/ 19050 h 2180054"/>
              <a:gd name="connsiteX3" fmla="*/ 414337 w 3739333"/>
              <a:gd name="connsiteY3" fmla="*/ 28575 h 2180054"/>
              <a:gd name="connsiteX4" fmla="*/ 471487 w 3739333"/>
              <a:gd name="connsiteY4" fmla="*/ 47625 h 2180054"/>
              <a:gd name="connsiteX5" fmla="*/ 1709737 w 3739333"/>
              <a:gd name="connsiteY5" fmla="*/ 38100 h 2180054"/>
              <a:gd name="connsiteX6" fmla="*/ 1747837 w 3739333"/>
              <a:gd name="connsiteY6" fmla="*/ 28575 h 2180054"/>
              <a:gd name="connsiteX7" fmla="*/ 1862137 w 3739333"/>
              <a:gd name="connsiteY7" fmla="*/ 19050 h 2180054"/>
              <a:gd name="connsiteX8" fmla="*/ 1890712 w 3739333"/>
              <a:gd name="connsiteY8" fmla="*/ 0 h 2180054"/>
              <a:gd name="connsiteX9" fmla="*/ 2290762 w 3739333"/>
              <a:gd name="connsiteY9" fmla="*/ 9525 h 2180054"/>
              <a:gd name="connsiteX10" fmla="*/ 2481262 w 3739333"/>
              <a:gd name="connsiteY10" fmla="*/ 38100 h 2180054"/>
              <a:gd name="connsiteX11" fmla="*/ 2957512 w 3739333"/>
              <a:gd name="connsiteY11" fmla="*/ 47625 h 2180054"/>
              <a:gd name="connsiteX12" fmla="*/ 3595687 w 3739333"/>
              <a:gd name="connsiteY12" fmla="*/ 57150 h 2180054"/>
              <a:gd name="connsiteX13" fmla="*/ 3624262 w 3739333"/>
              <a:gd name="connsiteY13" fmla="*/ 66675 h 2180054"/>
              <a:gd name="connsiteX14" fmla="*/ 3633787 w 3739333"/>
              <a:gd name="connsiteY14" fmla="*/ 95250 h 2180054"/>
              <a:gd name="connsiteX15" fmla="*/ 3643312 w 3739333"/>
              <a:gd name="connsiteY15" fmla="*/ 209550 h 2180054"/>
              <a:gd name="connsiteX16" fmla="*/ 3671887 w 3739333"/>
              <a:gd name="connsiteY16" fmla="*/ 219075 h 2180054"/>
              <a:gd name="connsiteX17" fmla="*/ 3681412 w 3739333"/>
              <a:gd name="connsiteY17" fmla="*/ 752475 h 2180054"/>
              <a:gd name="connsiteX18" fmla="*/ 3662362 w 3739333"/>
              <a:gd name="connsiteY18" fmla="*/ 809625 h 2180054"/>
              <a:gd name="connsiteX19" fmla="*/ 3633787 w 3739333"/>
              <a:gd name="connsiteY19" fmla="*/ 923925 h 2180054"/>
              <a:gd name="connsiteX20" fmla="*/ 3614737 w 3739333"/>
              <a:gd name="connsiteY20" fmla="*/ 962025 h 2180054"/>
              <a:gd name="connsiteX21" fmla="*/ 3595687 w 3739333"/>
              <a:gd name="connsiteY21" fmla="*/ 1019175 h 2180054"/>
              <a:gd name="connsiteX22" fmla="*/ 3576637 w 3739333"/>
              <a:gd name="connsiteY22" fmla="*/ 1047750 h 2180054"/>
              <a:gd name="connsiteX23" fmla="*/ 3557587 w 3739333"/>
              <a:gd name="connsiteY23" fmla="*/ 1104900 h 2180054"/>
              <a:gd name="connsiteX24" fmla="*/ 3538537 w 3739333"/>
              <a:gd name="connsiteY24" fmla="*/ 1133475 h 2180054"/>
              <a:gd name="connsiteX25" fmla="*/ 3509962 w 3739333"/>
              <a:gd name="connsiteY25" fmla="*/ 1228725 h 2180054"/>
              <a:gd name="connsiteX26" fmla="*/ 3500437 w 3739333"/>
              <a:gd name="connsiteY26" fmla="*/ 1257300 h 2180054"/>
              <a:gd name="connsiteX27" fmla="*/ 3471862 w 3739333"/>
              <a:gd name="connsiteY27" fmla="*/ 1276350 h 2180054"/>
              <a:gd name="connsiteX28" fmla="*/ 3338512 w 3739333"/>
              <a:gd name="connsiteY28" fmla="*/ 1295400 h 2180054"/>
              <a:gd name="connsiteX29" fmla="*/ 3252787 w 3739333"/>
              <a:gd name="connsiteY29" fmla="*/ 1314450 h 2180054"/>
              <a:gd name="connsiteX30" fmla="*/ 3195637 w 3739333"/>
              <a:gd name="connsiteY30" fmla="*/ 1352550 h 2180054"/>
              <a:gd name="connsiteX31" fmla="*/ 3138487 w 3739333"/>
              <a:gd name="connsiteY31" fmla="*/ 1381125 h 2180054"/>
              <a:gd name="connsiteX32" fmla="*/ 3109912 w 3739333"/>
              <a:gd name="connsiteY32" fmla="*/ 1390650 h 2180054"/>
              <a:gd name="connsiteX33" fmla="*/ 3052762 w 3739333"/>
              <a:gd name="connsiteY33" fmla="*/ 1428750 h 2180054"/>
              <a:gd name="connsiteX34" fmla="*/ 2995612 w 3739333"/>
              <a:gd name="connsiteY34" fmla="*/ 1466850 h 2180054"/>
              <a:gd name="connsiteX35" fmla="*/ 2967037 w 3739333"/>
              <a:gd name="connsiteY35" fmla="*/ 1485900 h 2180054"/>
              <a:gd name="connsiteX36" fmla="*/ 2909887 w 3739333"/>
              <a:gd name="connsiteY36" fmla="*/ 1504950 h 2180054"/>
              <a:gd name="connsiteX37" fmla="*/ 2881312 w 3739333"/>
              <a:gd name="connsiteY37" fmla="*/ 1514475 h 2180054"/>
              <a:gd name="connsiteX38" fmla="*/ 2862262 w 3739333"/>
              <a:gd name="connsiteY38" fmla="*/ 1543050 h 2180054"/>
              <a:gd name="connsiteX39" fmla="*/ 2833687 w 3739333"/>
              <a:gd name="connsiteY39" fmla="*/ 1552575 h 2180054"/>
              <a:gd name="connsiteX40" fmla="*/ 2805112 w 3739333"/>
              <a:gd name="connsiteY40" fmla="*/ 1571625 h 2180054"/>
              <a:gd name="connsiteX41" fmla="*/ 2624137 w 3739333"/>
              <a:gd name="connsiteY41" fmla="*/ 1590675 h 2180054"/>
              <a:gd name="connsiteX42" fmla="*/ 2566987 w 3739333"/>
              <a:gd name="connsiteY42" fmla="*/ 1609725 h 2180054"/>
              <a:gd name="connsiteX43" fmla="*/ 2509837 w 3739333"/>
              <a:gd name="connsiteY43" fmla="*/ 1638300 h 2180054"/>
              <a:gd name="connsiteX44" fmla="*/ 2443162 w 3739333"/>
              <a:gd name="connsiteY44" fmla="*/ 1666875 h 2180054"/>
              <a:gd name="connsiteX45" fmla="*/ 2386012 w 3739333"/>
              <a:gd name="connsiteY45" fmla="*/ 1704975 h 2180054"/>
              <a:gd name="connsiteX46" fmla="*/ 2338387 w 3739333"/>
              <a:gd name="connsiteY46" fmla="*/ 1752600 h 2180054"/>
              <a:gd name="connsiteX47" fmla="*/ 2300287 w 3739333"/>
              <a:gd name="connsiteY47" fmla="*/ 1809750 h 2180054"/>
              <a:gd name="connsiteX48" fmla="*/ 2252662 w 3739333"/>
              <a:gd name="connsiteY48" fmla="*/ 1905000 h 2180054"/>
              <a:gd name="connsiteX49" fmla="*/ 2166937 w 3739333"/>
              <a:gd name="connsiteY49" fmla="*/ 1971675 h 2180054"/>
              <a:gd name="connsiteX50" fmla="*/ 2138362 w 3739333"/>
              <a:gd name="connsiteY50" fmla="*/ 1990725 h 2180054"/>
              <a:gd name="connsiteX51" fmla="*/ 1957387 w 3739333"/>
              <a:gd name="connsiteY51" fmla="*/ 2000250 h 2180054"/>
              <a:gd name="connsiteX52" fmla="*/ 1928812 w 3739333"/>
              <a:gd name="connsiteY52" fmla="*/ 2009775 h 2180054"/>
              <a:gd name="connsiteX53" fmla="*/ 1900237 w 3739333"/>
              <a:gd name="connsiteY53" fmla="*/ 2028825 h 2180054"/>
              <a:gd name="connsiteX54" fmla="*/ 1862137 w 3739333"/>
              <a:gd name="connsiteY54" fmla="*/ 2038350 h 2180054"/>
              <a:gd name="connsiteX55" fmla="*/ 1814512 w 3739333"/>
              <a:gd name="connsiteY55" fmla="*/ 2085975 h 2180054"/>
              <a:gd name="connsiteX56" fmla="*/ 1785937 w 3739333"/>
              <a:gd name="connsiteY56" fmla="*/ 2105025 h 2180054"/>
              <a:gd name="connsiteX57" fmla="*/ 1766887 w 3739333"/>
              <a:gd name="connsiteY57" fmla="*/ 2133600 h 2180054"/>
              <a:gd name="connsiteX58" fmla="*/ 1738312 w 3739333"/>
              <a:gd name="connsiteY58" fmla="*/ 2143125 h 2180054"/>
              <a:gd name="connsiteX59" fmla="*/ 1681162 w 3739333"/>
              <a:gd name="connsiteY59" fmla="*/ 2171700 h 2180054"/>
              <a:gd name="connsiteX60" fmla="*/ 852487 w 3739333"/>
              <a:gd name="connsiteY60" fmla="*/ 2162175 h 2180054"/>
              <a:gd name="connsiteX61" fmla="*/ 738187 w 3739333"/>
              <a:gd name="connsiteY61" fmla="*/ 2133600 h 2180054"/>
              <a:gd name="connsiteX62" fmla="*/ 623887 w 3739333"/>
              <a:gd name="connsiteY62" fmla="*/ 2124075 h 2180054"/>
              <a:gd name="connsiteX63" fmla="*/ 595312 w 3739333"/>
              <a:gd name="connsiteY63" fmla="*/ 2105025 h 2180054"/>
              <a:gd name="connsiteX64" fmla="*/ 414337 w 3739333"/>
              <a:gd name="connsiteY64" fmla="*/ 2085975 h 2180054"/>
              <a:gd name="connsiteX65" fmla="*/ 357187 w 3739333"/>
              <a:gd name="connsiteY65" fmla="*/ 2038350 h 2180054"/>
              <a:gd name="connsiteX66" fmla="*/ 300037 w 3739333"/>
              <a:gd name="connsiteY66" fmla="*/ 2019300 h 2180054"/>
              <a:gd name="connsiteX67" fmla="*/ 271462 w 3739333"/>
              <a:gd name="connsiteY67" fmla="*/ 2009775 h 2180054"/>
              <a:gd name="connsiteX68" fmla="*/ 242887 w 3739333"/>
              <a:gd name="connsiteY68" fmla="*/ 1990725 h 2180054"/>
              <a:gd name="connsiteX69" fmla="*/ 195262 w 3739333"/>
              <a:gd name="connsiteY69" fmla="*/ 1943100 h 2180054"/>
              <a:gd name="connsiteX70" fmla="*/ 147637 w 3739333"/>
              <a:gd name="connsiteY70" fmla="*/ 1895475 h 2180054"/>
              <a:gd name="connsiteX71" fmla="*/ 109537 w 3739333"/>
              <a:gd name="connsiteY71" fmla="*/ 1838325 h 2180054"/>
              <a:gd name="connsiteX72" fmla="*/ 90487 w 3739333"/>
              <a:gd name="connsiteY72" fmla="*/ 1809750 h 2180054"/>
              <a:gd name="connsiteX73" fmla="*/ 71437 w 3739333"/>
              <a:gd name="connsiteY73" fmla="*/ 1781175 h 2180054"/>
              <a:gd name="connsiteX74" fmla="*/ 42862 w 3739333"/>
              <a:gd name="connsiteY74" fmla="*/ 1762125 h 2180054"/>
              <a:gd name="connsiteX75" fmla="*/ 4762 w 3739333"/>
              <a:gd name="connsiteY75" fmla="*/ 1752600 h 2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739333" h="2180054">
                <a:moveTo>
                  <a:pt x="4762" y="1752600"/>
                </a:moveTo>
                <a:cubicBezTo>
                  <a:pt x="0" y="1471613"/>
                  <a:pt x="8078" y="634975"/>
                  <a:pt x="14287" y="76200"/>
                </a:cubicBezTo>
                <a:cubicBezTo>
                  <a:pt x="14746" y="34889"/>
                  <a:pt x="23276" y="38458"/>
                  <a:pt x="52387" y="19050"/>
                </a:cubicBezTo>
                <a:cubicBezTo>
                  <a:pt x="173037" y="22225"/>
                  <a:pt x="293925" y="20365"/>
                  <a:pt x="414337" y="28575"/>
                </a:cubicBezTo>
                <a:cubicBezTo>
                  <a:pt x="434371" y="29941"/>
                  <a:pt x="451407" y="47477"/>
                  <a:pt x="471487" y="47625"/>
                </a:cubicBezTo>
                <a:lnTo>
                  <a:pt x="1709737" y="38100"/>
                </a:lnTo>
                <a:cubicBezTo>
                  <a:pt x="1722437" y="34925"/>
                  <a:pt x="1734847" y="30199"/>
                  <a:pt x="1747837" y="28575"/>
                </a:cubicBezTo>
                <a:cubicBezTo>
                  <a:pt x="1785774" y="23833"/>
                  <a:pt x="1824647" y="26548"/>
                  <a:pt x="1862137" y="19050"/>
                </a:cubicBezTo>
                <a:cubicBezTo>
                  <a:pt x="1873362" y="16805"/>
                  <a:pt x="1881187" y="6350"/>
                  <a:pt x="1890712" y="0"/>
                </a:cubicBezTo>
                <a:cubicBezTo>
                  <a:pt x="2024062" y="3175"/>
                  <a:pt x="2157651" y="937"/>
                  <a:pt x="2290762" y="9525"/>
                </a:cubicBezTo>
                <a:cubicBezTo>
                  <a:pt x="2354839" y="13659"/>
                  <a:pt x="2417156" y="34437"/>
                  <a:pt x="2481262" y="38100"/>
                </a:cubicBezTo>
                <a:cubicBezTo>
                  <a:pt x="2639785" y="47158"/>
                  <a:pt x="2798753" y="44911"/>
                  <a:pt x="2957512" y="47625"/>
                </a:cubicBezTo>
                <a:lnTo>
                  <a:pt x="3595687" y="57150"/>
                </a:lnTo>
                <a:cubicBezTo>
                  <a:pt x="3605212" y="60325"/>
                  <a:pt x="3617162" y="59575"/>
                  <a:pt x="3624262" y="66675"/>
                </a:cubicBezTo>
                <a:cubicBezTo>
                  <a:pt x="3631362" y="73775"/>
                  <a:pt x="3632460" y="85298"/>
                  <a:pt x="3633787" y="95250"/>
                </a:cubicBezTo>
                <a:cubicBezTo>
                  <a:pt x="3638840" y="133147"/>
                  <a:pt x="3632068" y="173009"/>
                  <a:pt x="3643312" y="209550"/>
                </a:cubicBezTo>
                <a:cubicBezTo>
                  <a:pt x="3646265" y="219146"/>
                  <a:pt x="3662362" y="215900"/>
                  <a:pt x="3671887" y="219075"/>
                </a:cubicBezTo>
                <a:cubicBezTo>
                  <a:pt x="3739333" y="421412"/>
                  <a:pt x="3705694" y="299214"/>
                  <a:pt x="3681412" y="752475"/>
                </a:cubicBezTo>
                <a:cubicBezTo>
                  <a:pt x="3680338" y="772527"/>
                  <a:pt x="3665663" y="789818"/>
                  <a:pt x="3662362" y="809625"/>
                </a:cubicBezTo>
                <a:cubicBezTo>
                  <a:pt x="3655585" y="850289"/>
                  <a:pt x="3652655" y="886189"/>
                  <a:pt x="3633787" y="923925"/>
                </a:cubicBezTo>
                <a:cubicBezTo>
                  <a:pt x="3627437" y="936625"/>
                  <a:pt x="3620010" y="948842"/>
                  <a:pt x="3614737" y="962025"/>
                </a:cubicBezTo>
                <a:cubicBezTo>
                  <a:pt x="3607279" y="980669"/>
                  <a:pt x="3606826" y="1002467"/>
                  <a:pt x="3595687" y="1019175"/>
                </a:cubicBezTo>
                <a:cubicBezTo>
                  <a:pt x="3589337" y="1028700"/>
                  <a:pt x="3581286" y="1037289"/>
                  <a:pt x="3576637" y="1047750"/>
                </a:cubicBezTo>
                <a:cubicBezTo>
                  <a:pt x="3568482" y="1066100"/>
                  <a:pt x="3568726" y="1088192"/>
                  <a:pt x="3557587" y="1104900"/>
                </a:cubicBezTo>
                <a:cubicBezTo>
                  <a:pt x="3551237" y="1114425"/>
                  <a:pt x="3543186" y="1123014"/>
                  <a:pt x="3538537" y="1133475"/>
                </a:cubicBezTo>
                <a:cubicBezTo>
                  <a:pt x="3520429" y="1174219"/>
                  <a:pt x="3521045" y="1189936"/>
                  <a:pt x="3509962" y="1228725"/>
                </a:cubicBezTo>
                <a:cubicBezTo>
                  <a:pt x="3507204" y="1238379"/>
                  <a:pt x="3506709" y="1249460"/>
                  <a:pt x="3500437" y="1257300"/>
                </a:cubicBezTo>
                <a:cubicBezTo>
                  <a:pt x="3493286" y="1266239"/>
                  <a:pt x="3482101" y="1271230"/>
                  <a:pt x="3471862" y="1276350"/>
                </a:cubicBezTo>
                <a:cubicBezTo>
                  <a:pt x="3434678" y="1294942"/>
                  <a:pt x="3367153" y="1292031"/>
                  <a:pt x="3338512" y="1295400"/>
                </a:cubicBezTo>
                <a:cubicBezTo>
                  <a:pt x="3324741" y="1297020"/>
                  <a:pt x="3271983" y="1303785"/>
                  <a:pt x="3252787" y="1314450"/>
                </a:cubicBezTo>
                <a:cubicBezTo>
                  <a:pt x="3232773" y="1325569"/>
                  <a:pt x="3217357" y="1345310"/>
                  <a:pt x="3195637" y="1352550"/>
                </a:cubicBezTo>
                <a:cubicBezTo>
                  <a:pt x="3123813" y="1376491"/>
                  <a:pt x="3212345" y="1344196"/>
                  <a:pt x="3138487" y="1381125"/>
                </a:cubicBezTo>
                <a:cubicBezTo>
                  <a:pt x="3129507" y="1385615"/>
                  <a:pt x="3118689" y="1385774"/>
                  <a:pt x="3109912" y="1390650"/>
                </a:cubicBezTo>
                <a:cubicBezTo>
                  <a:pt x="3089898" y="1401769"/>
                  <a:pt x="3071812" y="1416050"/>
                  <a:pt x="3052762" y="1428750"/>
                </a:cubicBezTo>
                <a:lnTo>
                  <a:pt x="2995612" y="1466850"/>
                </a:lnTo>
                <a:cubicBezTo>
                  <a:pt x="2986087" y="1473200"/>
                  <a:pt x="2977897" y="1482280"/>
                  <a:pt x="2967037" y="1485900"/>
                </a:cubicBezTo>
                <a:lnTo>
                  <a:pt x="2909887" y="1504950"/>
                </a:lnTo>
                <a:lnTo>
                  <a:pt x="2881312" y="1514475"/>
                </a:lnTo>
                <a:cubicBezTo>
                  <a:pt x="2874962" y="1524000"/>
                  <a:pt x="2871201" y="1535899"/>
                  <a:pt x="2862262" y="1543050"/>
                </a:cubicBezTo>
                <a:cubicBezTo>
                  <a:pt x="2854422" y="1549322"/>
                  <a:pt x="2842667" y="1548085"/>
                  <a:pt x="2833687" y="1552575"/>
                </a:cubicBezTo>
                <a:cubicBezTo>
                  <a:pt x="2823448" y="1557695"/>
                  <a:pt x="2816077" y="1568336"/>
                  <a:pt x="2805112" y="1571625"/>
                </a:cubicBezTo>
                <a:cubicBezTo>
                  <a:pt x="2776397" y="1580240"/>
                  <a:pt x="2631714" y="1590044"/>
                  <a:pt x="2624137" y="1590675"/>
                </a:cubicBezTo>
                <a:cubicBezTo>
                  <a:pt x="2605087" y="1597025"/>
                  <a:pt x="2583695" y="1598586"/>
                  <a:pt x="2566987" y="1609725"/>
                </a:cubicBezTo>
                <a:cubicBezTo>
                  <a:pt x="2485095" y="1664320"/>
                  <a:pt x="2588707" y="1598865"/>
                  <a:pt x="2509837" y="1638300"/>
                </a:cubicBezTo>
                <a:cubicBezTo>
                  <a:pt x="2444058" y="1671189"/>
                  <a:pt x="2522456" y="1647051"/>
                  <a:pt x="2443162" y="1666875"/>
                </a:cubicBezTo>
                <a:cubicBezTo>
                  <a:pt x="2424112" y="1679575"/>
                  <a:pt x="2398712" y="1685925"/>
                  <a:pt x="2386012" y="1704975"/>
                </a:cubicBezTo>
                <a:cubicBezTo>
                  <a:pt x="2360612" y="1743075"/>
                  <a:pt x="2376487" y="1727200"/>
                  <a:pt x="2338387" y="1752600"/>
                </a:cubicBezTo>
                <a:cubicBezTo>
                  <a:pt x="2325687" y="1771650"/>
                  <a:pt x="2305840" y="1787538"/>
                  <a:pt x="2300287" y="1809750"/>
                </a:cubicBezTo>
                <a:cubicBezTo>
                  <a:pt x="2289532" y="1852771"/>
                  <a:pt x="2290463" y="1867199"/>
                  <a:pt x="2252662" y="1905000"/>
                </a:cubicBezTo>
                <a:cubicBezTo>
                  <a:pt x="2207898" y="1949764"/>
                  <a:pt x="2235295" y="1926103"/>
                  <a:pt x="2166937" y="1971675"/>
                </a:cubicBezTo>
                <a:cubicBezTo>
                  <a:pt x="2157412" y="1978025"/>
                  <a:pt x="2149794" y="1990123"/>
                  <a:pt x="2138362" y="1990725"/>
                </a:cubicBezTo>
                <a:lnTo>
                  <a:pt x="1957387" y="2000250"/>
                </a:lnTo>
                <a:cubicBezTo>
                  <a:pt x="1947862" y="2003425"/>
                  <a:pt x="1937792" y="2005285"/>
                  <a:pt x="1928812" y="2009775"/>
                </a:cubicBezTo>
                <a:cubicBezTo>
                  <a:pt x="1918573" y="2014895"/>
                  <a:pt x="1910759" y="2024316"/>
                  <a:pt x="1900237" y="2028825"/>
                </a:cubicBezTo>
                <a:cubicBezTo>
                  <a:pt x="1888205" y="2033982"/>
                  <a:pt x="1874837" y="2035175"/>
                  <a:pt x="1862137" y="2038350"/>
                </a:cubicBezTo>
                <a:cubicBezTo>
                  <a:pt x="1785937" y="2089150"/>
                  <a:pt x="1878012" y="2022475"/>
                  <a:pt x="1814512" y="2085975"/>
                </a:cubicBezTo>
                <a:cubicBezTo>
                  <a:pt x="1806417" y="2094070"/>
                  <a:pt x="1795462" y="2098675"/>
                  <a:pt x="1785937" y="2105025"/>
                </a:cubicBezTo>
                <a:cubicBezTo>
                  <a:pt x="1779587" y="2114550"/>
                  <a:pt x="1775826" y="2126449"/>
                  <a:pt x="1766887" y="2133600"/>
                </a:cubicBezTo>
                <a:cubicBezTo>
                  <a:pt x="1759047" y="2139872"/>
                  <a:pt x="1747292" y="2138635"/>
                  <a:pt x="1738312" y="2143125"/>
                </a:cubicBezTo>
                <a:cubicBezTo>
                  <a:pt x="1664454" y="2180054"/>
                  <a:pt x="1752986" y="2147759"/>
                  <a:pt x="1681162" y="2171700"/>
                </a:cubicBezTo>
                <a:lnTo>
                  <a:pt x="852487" y="2162175"/>
                </a:lnTo>
                <a:cubicBezTo>
                  <a:pt x="662711" y="2158094"/>
                  <a:pt x="930962" y="2149665"/>
                  <a:pt x="738187" y="2133600"/>
                </a:cubicBezTo>
                <a:lnTo>
                  <a:pt x="623887" y="2124075"/>
                </a:lnTo>
                <a:cubicBezTo>
                  <a:pt x="614362" y="2117725"/>
                  <a:pt x="606620" y="2106810"/>
                  <a:pt x="595312" y="2105025"/>
                </a:cubicBezTo>
                <a:cubicBezTo>
                  <a:pt x="344575" y="2065435"/>
                  <a:pt x="508620" y="2117403"/>
                  <a:pt x="414337" y="2085975"/>
                </a:cubicBezTo>
                <a:cubicBezTo>
                  <a:pt x="396392" y="2068030"/>
                  <a:pt x="381057" y="2048959"/>
                  <a:pt x="357187" y="2038350"/>
                </a:cubicBezTo>
                <a:cubicBezTo>
                  <a:pt x="338837" y="2030195"/>
                  <a:pt x="319087" y="2025650"/>
                  <a:pt x="300037" y="2019300"/>
                </a:cubicBezTo>
                <a:cubicBezTo>
                  <a:pt x="290512" y="2016125"/>
                  <a:pt x="279816" y="2015344"/>
                  <a:pt x="271462" y="2009775"/>
                </a:cubicBezTo>
                <a:lnTo>
                  <a:pt x="242887" y="1990725"/>
                </a:lnTo>
                <a:cubicBezTo>
                  <a:pt x="192087" y="1914525"/>
                  <a:pt x="258762" y="2006600"/>
                  <a:pt x="195262" y="1943100"/>
                </a:cubicBezTo>
                <a:cubicBezTo>
                  <a:pt x="131762" y="1879600"/>
                  <a:pt x="223837" y="1946275"/>
                  <a:pt x="147637" y="1895475"/>
                </a:cubicBezTo>
                <a:lnTo>
                  <a:pt x="109537" y="1838325"/>
                </a:lnTo>
                <a:lnTo>
                  <a:pt x="90487" y="1809750"/>
                </a:lnTo>
                <a:cubicBezTo>
                  <a:pt x="84137" y="1800225"/>
                  <a:pt x="80962" y="1787525"/>
                  <a:pt x="71437" y="1781175"/>
                </a:cubicBezTo>
                <a:cubicBezTo>
                  <a:pt x="61912" y="1774825"/>
                  <a:pt x="53101" y="1767245"/>
                  <a:pt x="42862" y="1762125"/>
                </a:cubicBezTo>
                <a:cubicBezTo>
                  <a:pt x="21804" y="1751596"/>
                  <a:pt x="9524" y="2033587"/>
                  <a:pt x="4762" y="1752600"/>
                </a:cubicBezTo>
                <a:close/>
              </a:path>
            </a:pathLst>
          </a:custGeom>
          <a:solidFill>
            <a:srgbClr val="00B0F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1122363" y="1643063"/>
            <a:ext cx="7878762" cy="4760912"/>
            <a:chOff x="1122463" y="1643050"/>
            <a:chExt cx="7878662" cy="4761436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2463" y="1665799"/>
              <a:ext cx="6715125" cy="473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1643050"/>
              <a:ext cx="6715125" cy="473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orma livre 5"/>
            <p:cNvSpPr/>
            <p:nvPr/>
          </p:nvSpPr>
          <p:spPr>
            <a:xfrm>
              <a:off x="3500508" y="2611532"/>
              <a:ext cx="4052836" cy="2186228"/>
            </a:xfrm>
            <a:custGeom>
              <a:avLst/>
              <a:gdLst>
                <a:gd name="connsiteX0" fmla="*/ 4762 w 3739333"/>
                <a:gd name="connsiteY0" fmla="*/ 1752600 h 2180054"/>
                <a:gd name="connsiteX1" fmla="*/ 14287 w 3739333"/>
                <a:gd name="connsiteY1" fmla="*/ 76200 h 2180054"/>
                <a:gd name="connsiteX2" fmla="*/ 52387 w 3739333"/>
                <a:gd name="connsiteY2" fmla="*/ 19050 h 2180054"/>
                <a:gd name="connsiteX3" fmla="*/ 414337 w 3739333"/>
                <a:gd name="connsiteY3" fmla="*/ 28575 h 2180054"/>
                <a:gd name="connsiteX4" fmla="*/ 471487 w 3739333"/>
                <a:gd name="connsiteY4" fmla="*/ 47625 h 2180054"/>
                <a:gd name="connsiteX5" fmla="*/ 1709737 w 3739333"/>
                <a:gd name="connsiteY5" fmla="*/ 38100 h 2180054"/>
                <a:gd name="connsiteX6" fmla="*/ 1747837 w 3739333"/>
                <a:gd name="connsiteY6" fmla="*/ 28575 h 2180054"/>
                <a:gd name="connsiteX7" fmla="*/ 1862137 w 3739333"/>
                <a:gd name="connsiteY7" fmla="*/ 19050 h 2180054"/>
                <a:gd name="connsiteX8" fmla="*/ 1890712 w 3739333"/>
                <a:gd name="connsiteY8" fmla="*/ 0 h 2180054"/>
                <a:gd name="connsiteX9" fmla="*/ 2290762 w 3739333"/>
                <a:gd name="connsiteY9" fmla="*/ 9525 h 2180054"/>
                <a:gd name="connsiteX10" fmla="*/ 2481262 w 3739333"/>
                <a:gd name="connsiteY10" fmla="*/ 38100 h 2180054"/>
                <a:gd name="connsiteX11" fmla="*/ 2957512 w 3739333"/>
                <a:gd name="connsiteY11" fmla="*/ 47625 h 2180054"/>
                <a:gd name="connsiteX12" fmla="*/ 3595687 w 3739333"/>
                <a:gd name="connsiteY12" fmla="*/ 57150 h 2180054"/>
                <a:gd name="connsiteX13" fmla="*/ 3624262 w 3739333"/>
                <a:gd name="connsiteY13" fmla="*/ 66675 h 2180054"/>
                <a:gd name="connsiteX14" fmla="*/ 3633787 w 3739333"/>
                <a:gd name="connsiteY14" fmla="*/ 95250 h 2180054"/>
                <a:gd name="connsiteX15" fmla="*/ 3643312 w 3739333"/>
                <a:gd name="connsiteY15" fmla="*/ 209550 h 2180054"/>
                <a:gd name="connsiteX16" fmla="*/ 3671887 w 3739333"/>
                <a:gd name="connsiteY16" fmla="*/ 219075 h 2180054"/>
                <a:gd name="connsiteX17" fmla="*/ 3681412 w 3739333"/>
                <a:gd name="connsiteY17" fmla="*/ 752475 h 2180054"/>
                <a:gd name="connsiteX18" fmla="*/ 3662362 w 3739333"/>
                <a:gd name="connsiteY18" fmla="*/ 809625 h 2180054"/>
                <a:gd name="connsiteX19" fmla="*/ 3633787 w 3739333"/>
                <a:gd name="connsiteY19" fmla="*/ 923925 h 2180054"/>
                <a:gd name="connsiteX20" fmla="*/ 3614737 w 3739333"/>
                <a:gd name="connsiteY20" fmla="*/ 962025 h 2180054"/>
                <a:gd name="connsiteX21" fmla="*/ 3595687 w 3739333"/>
                <a:gd name="connsiteY21" fmla="*/ 1019175 h 2180054"/>
                <a:gd name="connsiteX22" fmla="*/ 3576637 w 3739333"/>
                <a:gd name="connsiteY22" fmla="*/ 1047750 h 2180054"/>
                <a:gd name="connsiteX23" fmla="*/ 3557587 w 3739333"/>
                <a:gd name="connsiteY23" fmla="*/ 1104900 h 2180054"/>
                <a:gd name="connsiteX24" fmla="*/ 3538537 w 3739333"/>
                <a:gd name="connsiteY24" fmla="*/ 1133475 h 2180054"/>
                <a:gd name="connsiteX25" fmla="*/ 3509962 w 3739333"/>
                <a:gd name="connsiteY25" fmla="*/ 1228725 h 2180054"/>
                <a:gd name="connsiteX26" fmla="*/ 3500437 w 3739333"/>
                <a:gd name="connsiteY26" fmla="*/ 1257300 h 2180054"/>
                <a:gd name="connsiteX27" fmla="*/ 3471862 w 3739333"/>
                <a:gd name="connsiteY27" fmla="*/ 1276350 h 2180054"/>
                <a:gd name="connsiteX28" fmla="*/ 3338512 w 3739333"/>
                <a:gd name="connsiteY28" fmla="*/ 1295400 h 2180054"/>
                <a:gd name="connsiteX29" fmla="*/ 3252787 w 3739333"/>
                <a:gd name="connsiteY29" fmla="*/ 1314450 h 2180054"/>
                <a:gd name="connsiteX30" fmla="*/ 3195637 w 3739333"/>
                <a:gd name="connsiteY30" fmla="*/ 1352550 h 2180054"/>
                <a:gd name="connsiteX31" fmla="*/ 3138487 w 3739333"/>
                <a:gd name="connsiteY31" fmla="*/ 1381125 h 2180054"/>
                <a:gd name="connsiteX32" fmla="*/ 3109912 w 3739333"/>
                <a:gd name="connsiteY32" fmla="*/ 1390650 h 2180054"/>
                <a:gd name="connsiteX33" fmla="*/ 3052762 w 3739333"/>
                <a:gd name="connsiteY33" fmla="*/ 1428750 h 2180054"/>
                <a:gd name="connsiteX34" fmla="*/ 2995612 w 3739333"/>
                <a:gd name="connsiteY34" fmla="*/ 1466850 h 2180054"/>
                <a:gd name="connsiteX35" fmla="*/ 2967037 w 3739333"/>
                <a:gd name="connsiteY35" fmla="*/ 1485900 h 2180054"/>
                <a:gd name="connsiteX36" fmla="*/ 2909887 w 3739333"/>
                <a:gd name="connsiteY36" fmla="*/ 1504950 h 2180054"/>
                <a:gd name="connsiteX37" fmla="*/ 2881312 w 3739333"/>
                <a:gd name="connsiteY37" fmla="*/ 1514475 h 2180054"/>
                <a:gd name="connsiteX38" fmla="*/ 2862262 w 3739333"/>
                <a:gd name="connsiteY38" fmla="*/ 1543050 h 2180054"/>
                <a:gd name="connsiteX39" fmla="*/ 2833687 w 3739333"/>
                <a:gd name="connsiteY39" fmla="*/ 1552575 h 2180054"/>
                <a:gd name="connsiteX40" fmla="*/ 2805112 w 3739333"/>
                <a:gd name="connsiteY40" fmla="*/ 1571625 h 2180054"/>
                <a:gd name="connsiteX41" fmla="*/ 2624137 w 3739333"/>
                <a:gd name="connsiteY41" fmla="*/ 1590675 h 2180054"/>
                <a:gd name="connsiteX42" fmla="*/ 2566987 w 3739333"/>
                <a:gd name="connsiteY42" fmla="*/ 1609725 h 2180054"/>
                <a:gd name="connsiteX43" fmla="*/ 2509837 w 3739333"/>
                <a:gd name="connsiteY43" fmla="*/ 1638300 h 2180054"/>
                <a:gd name="connsiteX44" fmla="*/ 2443162 w 3739333"/>
                <a:gd name="connsiteY44" fmla="*/ 1666875 h 2180054"/>
                <a:gd name="connsiteX45" fmla="*/ 2386012 w 3739333"/>
                <a:gd name="connsiteY45" fmla="*/ 1704975 h 2180054"/>
                <a:gd name="connsiteX46" fmla="*/ 2338387 w 3739333"/>
                <a:gd name="connsiteY46" fmla="*/ 1752600 h 2180054"/>
                <a:gd name="connsiteX47" fmla="*/ 2300287 w 3739333"/>
                <a:gd name="connsiteY47" fmla="*/ 1809750 h 2180054"/>
                <a:gd name="connsiteX48" fmla="*/ 2252662 w 3739333"/>
                <a:gd name="connsiteY48" fmla="*/ 1905000 h 2180054"/>
                <a:gd name="connsiteX49" fmla="*/ 2166937 w 3739333"/>
                <a:gd name="connsiteY49" fmla="*/ 1971675 h 2180054"/>
                <a:gd name="connsiteX50" fmla="*/ 2138362 w 3739333"/>
                <a:gd name="connsiteY50" fmla="*/ 1990725 h 2180054"/>
                <a:gd name="connsiteX51" fmla="*/ 1957387 w 3739333"/>
                <a:gd name="connsiteY51" fmla="*/ 2000250 h 2180054"/>
                <a:gd name="connsiteX52" fmla="*/ 1928812 w 3739333"/>
                <a:gd name="connsiteY52" fmla="*/ 2009775 h 2180054"/>
                <a:gd name="connsiteX53" fmla="*/ 1900237 w 3739333"/>
                <a:gd name="connsiteY53" fmla="*/ 2028825 h 2180054"/>
                <a:gd name="connsiteX54" fmla="*/ 1862137 w 3739333"/>
                <a:gd name="connsiteY54" fmla="*/ 2038350 h 2180054"/>
                <a:gd name="connsiteX55" fmla="*/ 1814512 w 3739333"/>
                <a:gd name="connsiteY55" fmla="*/ 2085975 h 2180054"/>
                <a:gd name="connsiteX56" fmla="*/ 1785937 w 3739333"/>
                <a:gd name="connsiteY56" fmla="*/ 2105025 h 2180054"/>
                <a:gd name="connsiteX57" fmla="*/ 1766887 w 3739333"/>
                <a:gd name="connsiteY57" fmla="*/ 2133600 h 2180054"/>
                <a:gd name="connsiteX58" fmla="*/ 1738312 w 3739333"/>
                <a:gd name="connsiteY58" fmla="*/ 2143125 h 2180054"/>
                <a:gd name="connsiteX59" fmla="*/ 1681162 w 3739333"/>
                <a:gd name="connsiteY59" fmla="*/ 2171700 h 2180054"/>
                <a:gd name="connsiteX60" fmla="*/ 852487 w 3739333"/>
                <a:gd name="connsiteY60" fmla="*/ 2162175 h 2180054"/>
                <a:gd name="connsiteX61" fmla="*/ 738187 w 3739333"/>
                <a:gd name="connsiteY61" fmla="*/ 2133600 h 2180054"/>
                <a:gd name="connsiteX62" fmla="*/ 623887 w 3739333"/>
                <a:gd name="connsiteY62" fmla="*/ 2124075 h 2180054"/>
                <a:gd name="connsiteX63" fmla="*/ 595312 w 3739333"/>
                <a:gd name="connsiteY63" fmla="*/ 2105025 h 2180054"/>
                <a:gd name="connsiteX64" fmla="*/ 414337 w 3739333"/>
                <a:gd name="connsiteY64" fmla="*/ 2085975 h 2180054"/>
                <a:gd name="connsiteX65" fmla="*/ 357187 w 3739333"/>
                <a:gd name="connsiteY65" fmla="*/ 2038350 h 2180054"/>
                <a:gd name="connsiteX66" fmla="*/ 300037 w 3739333"/>
                <a:gd name="connsiteY66" fmla="*/ 2019300 h 2180054"/>
                <a:gd name="connsiteX67" fmla="*/ 271462 w 3739333"/>
                <a:gd name="connsiteY67" fmla="*/ 2009775 h 2180054"/>
                <a:gd name="connsiteX68" fmla="*/ 242887 w 3739333"/>
                <a:gd name="connsiteY68" fmla="*/ 1990725 h 2180054"/>
                <a:gd name="connsiteX69" fmla="*/ 195262 w 3739333"/>
                <a:gd name="connsiteY69" fmla="*/ 1943100 h 2180054"/>
                <a:gd name="connsiteX70" fmla="*/ 147637 w 3739333"/>
                <a:gd name="connsiteY70" fmla="*/ 1895475 h 2180054"/>
                <a:gd name="connsiteX71" fmla="*/ 109537 w 3739333"/>
                <a:gd name="connsiteY71" fmla="*/ 1838325 h 2180054"/>
                <a:gd name="connsiteX72" fmla="*/ 90487 w 3739333"/>
                <a:gd name="connsiteY72" fmla="*/ 1809750 h 2180054"/>
                <a:gd name="connsiteX73" fmla="*/ 71437 w 3739333"/>
                <a:gd name="connsiteY73" fmla="*/ 1781175 h 2180054"/>
                <a:gd name="connsiteX74" fmla="*/ 42862 w 3739333"/>
                <a:gd name="connsiteY74" fmla="*/ 1762125 h 2180054"/>
                <a:gd name="connsiteX75" fmla="*/ 4762 w 3739333"/>
                <a:gd name="connsiteY75" fmla="*/ 1752600 h 2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739333" h="2180054">
                  <a:moveTo>
                    <a:pt x="4762" y="1752600"/>
                  </a:moveTo>
                  <a:cubicBezTo>
                    <a:pt x="0" y="1471613"/>
                    <a:pt x="8078" y="634975"/>
                    <a:pt x="14287" y="76200"/>
                  </a:cubicBezTo>
                  <a:cubicBezTo>
                    <a:pt x="14746" y="34889"/>
                    <a:pt x="23276" y="38458"/>
                    <a:pt x="52387" y="19050"/>
                  </a:cubicBezTo>
                  <a:cubicBezTo>
                    <a:pt x="173037" y="22225"/>
                    <a:pt x="293925" y="20365"/>
                    <a:pt x="414337" y="28575"/>
                  </a:cubicBezTo>
                  <a:cubicBezTo>
                    <a:pt x="434371" y="29941"/>
                    <a:pt x="451407" y="47477"/>
                    <a:pt x="471487" y="47625"/>
                  </a:cubicBezTo>
                  <a:lnTo>
                    <a:pt x="1709737" y="38100"/>
                  </a:lnTo>
                  <a:cubicBezTo>
                    <a:pt x="1722437" y="34925"/>
                    <a:pt x="1734847" y="30199"/>
                    <a:pt x="1747837" y="28575"/>
                  </a:cubicBezTo>
                  <a:cubicBezTo>
                    <a:pt x="1785774" y="23833"/>
                    <a:pt x="1824647" y="26548"/>
                    <a:pt x="1862137" y="19050"/>
                  </a:cubicBezTo>
                  <a:cubicBezTo>
                    <a:pt x="1873362" y="16805"/>
                    <a:pt x="1881187" y="6350"/>
                    <a:pt x="1890712" y="0"/>
                  </a:cubicBezTo>
                  <a:cubicBezTo>
                    <a:pt x="2024062" y="3175"/>
                    <a:pt x="2157651" y="937"/>
                    <a:pt x="2290762" y="9525"/>
                  </a:cubicBezTo>
                  <a:cubicBezTo>
                    <a:pt x="2354839" y="13659"/>
                    <a:pt x="2417156" y="34437"/>
                    <a:pt x="2481262" y="38100"/>
                  </a:cubicBezTo>
                  <a:cubicBezTo>
                    <a:pt x="2639785" y="47158"/>
                    <a:pt x="2798753" y="44911"/>
                    <a:pt x="2957512" y="47625"/>
                  </a:cubicBezTo>
                  <a:lnTo>
                    <a:pt x="3595687" y="57150"/>
                  </a:lnTo>
                  <a:cubicBezTo>
                    <a:pt x="3605212" y="60325"/>
                    <a:pt x="3617162" y="59575"/>
                    <a:pt x="3624262" y="66675"/>
                  </a:cubicBezTo>
                  <a:cubicBezTo>
                    <a:pt x="3631362" y="73775"/>
                    <a:pt x="3632460" y="85298"/>
                    <a:pt x="3633787" y="95250"/>
                  </a:cubicBezTo>
                  <a:cubicBezTo>
                    <a:pt x="3638840" y="133147"/>
                    <a:pt x="3632068" y="173009"/>
                    <a:pt x="3643312" y="209550"/>
                  </a:cubicBezTo>
                  <a:cubicBezTo>
                    <a:pt x="3646265" y="219146"/>
                    <a:pt x="3662362" y="215900"/>
                    <a:pt x="3671887" y="219075"/>
                  </a:cubicBezTo>
                  <a:cubicBezTo>
                    <a:pt x="3739333" y="421412"/>
                    <a:pt x="3705694" y="299214"/>
                    <a:pt x="3681412" y="752475"/>
                  </a:cubicBezTo>
                  <a:cubicBezTo>
                    <a:pt x="3680338" y="772527"/>
                    <a:pt x="3665663" y="789818"/>
                    <a:pt x="3662362" y="809625"/>
                  </a:cubicBezTo>
                  <a:cubicBezTo>
                    <a:pt x="3655585" y="850289"/>
                    <a:pt x="3652655" y="886189"/>
                    <a:pt x="3633787" y="923925"/>
                  </a:cubicBezTo>
                  <a:cubicBezTo>
                    <a:pt x="3627437" y="936625"/>
                    <a:pt x="3620010" y="948842"/>
                    <a:pt x="3614737" y="962025"/>
                  </a:cubicBezTo>
                  <a:cubicBezTo>
                    <a:pt x="3607279" y="980669"/>
                    <a:pt x="3606826" y="1002467"/>
                    <a:pt x="3595687" y="1019175"/>
                  </a:cubicBezTo>
                  <a:cubicBezTo>
                    <a:pt x="3589337" y="1028700"/>
                    <a:pt x="3581286" y="1037289"/>
                    <a:pt x="3576637" y="1047750"/>
                  </a:cubicBezTo>
                  <a:cubicBezTo>
                    <a:pt x="3568482" y="1066100"/>
                    <a:pt x="3568726" y="1088192"/>
                    <a:pt x="3557587" y="1104900"/>
                  </a:cubicBezTo>
                  <a:cubicBezTo>
                    <a:pt x="3551237" y="1114425"/>
                    <a:pt x="3543186" y="1123014"/>
                    <a:pt x="3538537" y="1133475"/>
                  </a:cubicBezTo>
                  <a:cubicBezTo>
                    <a:pt x="3520429" y="1174219"/>
                    <a:pt x="3521045" y="1189936"/>
                    <a:pt x="3509962" y="1228725"/>
                  </a:cubicBezTo>
                  <a:cubicBezTo>
                    <a:pt x="3507204" y="1238379"/>
                    <a:pt x="3506709" y="1249460"/>
                    <a:pt x="3500437" y="1257300"/>
                  </a:cubicBezTo>
                  <a:cubicBezTo>
                    <a:pt x="3493286" y="1266239"/>
                    <a:pt x="3482101" y="1271230"/>
                    <a:pt x="3471862" y="1276350"/>
                  </a:cubicBezTo>
                  <a:cubicBezTo>
                    <a:pt x="3434678" y="1294942"/>
                    <a:pt x="3367153" y="1292031"/>
                    <a:pt x="3338512" y="1295400"/>
                  </a:cubicBezTo>
                  <a:cubicBezTo>
                    <a:pt x="3324741" y="1297020"/>
                    <a:pt x="3271983" y="1303785"/>
                    <a:pt x="3252787" y="1314450"/>
                  </a:cubicBezTo>
                  <a:cubicBezTo>
                    <a:pt x="3232773" y="1325569"/>
                    <a:pt x="3217357" y="1345310"/>
                    <a:pt x="3195637" y="1352550"/>
                  </a:cubicBezTo>
                  <a:cubicBezTo>
                    <a:pt x="3123813" y="1376491"/>
                    <a:pt x="3212345" y="1344196"/>
                    <a:pt x="3138487" y="1381125"/>
                  </a:cubicBezTo>
                  <a:cubicBezTo>
                    <a:pt x="3129507" y="1385615"/>
                    <a:pt x="3118689" y="1385774"/>
                    <a:pt x="3109912" y="1390650"/>
                  </a:cubicBezTo>
                  <a:cubicBezTo>
                    <a:pt x="3089898" y="1401769"/>
                    <a:pt x="3071812" y="1416050"/>
                    <a:pt x="3052762" y="1428750"/>
                  </a:cubicBezTo>
                  <a:lnTo>
                    <a:pt x="2995612" y="1466850"/>
                  </a:lnTo>
                  <a:cubicBezTo>
                    <a:pt x="2986087" y="1473200"/>
                    <a:pt x="2977897" y="1482280"/>
                    <a:pt x="2967037" y="1485900"/>
                  </a:cubicBezTo>
                  <a:lnTo>
                    <a:pt x="2909887" y="1504950"/>
                  </a:lnTo>
                  <a:lnTo>
                    <a:pt x="2881312" y="1514475"/>
                  </a:lnTo>
                  <a:cubicBezTo>
                    <a:pt x="2874962" y="1524000"/>
                    <a:pt x="2871201" y="1535899"/>
                    <a:pt x="2862262" y="1543050"/>
                  </a:cubicBezTo>
                  <a:cubicBezTo>
                    <a:pt x="2854422" y="1549322"/>
                    <a:pt x="2842667" y="1548085"/>
                    <a:pt x="2833687" y="1552575"/>
                  </a:cubicBezTo>
                  <a:cubicBezTo>
                    <a:pt x="2823448" y="1557695"/>
                    <a:pt x="2816077" y="1568336"/>
                    <a:pt x="2805112" y="1571625"/>
                  </a:cubicBezTo>
                  <a:cubicBezTo>
                    <a:pt x="2776397" y="1580240"/>
                    <a:pt x="2631714" y="1590044"/>
                    <a:pt x="2624137" y="1590675"/>
                  </a:cubicBezTo>
                  <a:cubicBezTo>
                    <a:pt x="2605087" y="1597025"/>
                    <a:pt x="2583695" y="1598586"/>
                    <a:pt x="2566987" y="1609725"/>
                  </a:cubicBezTo>
                  <a:cubicBezTo>
                    <a:pt x="2485095" y="1664320"/>
                    <a:pt x="2588707" y="1598865"/>
                    <a:pt x="2509837" y="1638300"/>
                  </a:cubicBezTo>
                  <a:cubicBezTo>
                    <a:pt x="2444058" y="1671189"/>
                    <a:pt x="2522456" y="1647051"/>
                    <a:pt x="2443162" y="1666875"/>
                  </a:cubicBezTo>
                  <a:cubicBezTo>
                    <a:pt x="2424112" y="1679575"/>
                    <a:pt x="2398712" y="1685925"/>
                    <a:pt x="2386012" y="1704975"/>
                  </a:cubicBezTo>
                  <a:cubicBezTo>
                    <a:pt x="2360612" y="1743075"/>
                    <a:pt x="2376487" y="1727200"/>
                    <a:pt x="2338387" y="1752600"/>
                  </a:cubicBezTo>
                  <a:cubicBezTo>
                    <a:pt x="2325687" y="1771650"/>
                    <a:pt x="2305840" y="1787538"/>
                    <a:pt x="2300287" y="1809750"/>
                  </a:cubicBezTo>
                  <a:cubicBezTo>
                    <a:pt x="2289532" y="1852771"/>
                    <a:pt x="2290463" y="1867199"/>
                    <a:pt x="2252662" y="1905000"/>
                  </a:cubicBezTo>
                  <a:cubicBezTo>
                    <a:pt x="2207898" y="1949764"/>
                    <a:pt x="2235295" y="1926103"/>
                    <a:pt x="2166937" y="1971675"/>
                  </a:cubicBezTo>
                  <a:cubicBezTo>
                    <a:pt x="2157412" y="1978025"/>
                    <a:pt x="2149794" y="1990123"/>
                    <a:pt x="2138362" y="1990725"/>
                  </a:cubicBezTo>
                  <a:lnTo>
                    <a:pt x="1957387" y="2000250"/>
                  </a:lnTo>
                  <a:cubicBezTo>
                    <a:pt x="1947862" y="2003425"/>
                    <a:pt x="1937792" y="2005285"/>
                    <a:pt x="1928812" y="2009775"/>
                  </a:cubicBezTo>
                  <a:cubicBezTo>
                    <a:pt x="1918573" y="2014895"/>
                    <a:pt x="1910759" y="2024316"/>
                    <a:pt x="1900237" y="2028825"/>
                  </a:cubicBezTo>
                  <a:cubicBezTo>
                    <a:pt x="1888205" y="2033982"/>
                    <a:pt x="1874837" y="2035175"/>
                    <a:pt x="1862137" y="2038350"/>
                  </a:cubicBezTo>
                  <a:cubicBezTo>
                    <a:pt x="1785937" y="2089150"/>
                    <a:pt x="1878012" y="2022475"/>
                    <a:pt x="1814512" y="2085975"/>
                  </a:cubicBezTo>
                  <a:cubicBezTo>
                    <a:pt x="1806417" y="2094070"/>
                    <a:pt x="1795462" y="2098675"/>
                    <a:pt x="1785937" y="2105025"/>
                  </a:cubicBezTo>
                  <a:cubicBezTo>
                    <a:pt x="1779587" y="2114550"/>
                    <a:pt x="1775826" y="2126449"/>
                    <a:pt x="1766887" y="2133600"/>
                  </a:cubicBezTo>
                  <a:cubicBezTo>
                    <a:pt x="1759047" y="2139872"/>
                    <a:pt x="1747292" y="2138635"/>
                    <a:pt x="1738312" y="2143125"/>
                  </a:cubicBezTo>
                  <a:cubicBezTo>
                    <a:pt x="1664454" y="2180054"/>
                    <a:pt x="1752986" y="2147759"/>
                    <a:pt x="1681162" y="2171700"/>
                  </a:cubicBezTo>
                  <a:lnTo>
                    <a:pt x="852487" y="2162175"/>
                  </a:lnTo>
                  <a:cubicBezTo>
                    <a:pt x="662711" y="2158094"/>
                    <a:pt x="930962" y="2149665"/>
                    <a:pt x="738187" y="2133600"/>
                  </a:cubicBezTo>
                  <a:lnTo>
                    <a:pt x="623887" y="2124075"/>
                  </a:lnTo>
                  <a:cubicBezTo>
                    <a:pt x="614362" y="2117725"/>
                    <a:pt x="606620" y="2106810"/>
                    <a:pt x="595312" y="2105025"/>
                  </a:cubicBezTo>
                  <a:cubicBezTo>
                    <a:pt x="344575" y="2065435"/>
                    <a:pt x="508620" y="2117403"/>
                    <a:pt x="414337" y="2085975"/>
                  </a:cubicBezTo>
                  <a:cubicBezTo>
                    <a:pt x="396392" y="2068030"/>
                    <a:pt x="381057" y="2048959"/>
                    <a:pt x="357187" y="2038350"/>
                  </a:cubicBezTo>
                  <a:cubicBezTo>
                    <a:pt x="338837" y="2030195"/>
                    <a:pt x="319087" y="2025650"/>
                    <a:pt x="300037" y="2019300"/>
                  </a:cubicBezTo>
                  <a:cubicBezTo>
                    <a:pt x="290512" y="2016125"/>
                    <a:pt x="279816" y="2015344"/>
                    <a:pt x="271462" y="2009775"/>
                  </a:cubicBezTo>
                  <a:lnTo>
                    <a:pt x="242887" y="1990725"/>
                  </a:lnTo>
                  <a:cubicBezTo>
                    <a:pt x="192087" y="1914525"/>
                    <a:pt x="258762" y="2006600"/>
                    <a:pt x="195262" y="1943100"/>
                  </a:cubicBezTo>
                  <a:cubicBezTo>
                    <a:pt x="131762" y="1879600"/>
                    <a:pt x="223837" y="1946275"/>
                    <a:pt x="147637" y="1895475"/>
                  </a:cubicBezTo>
                  <a:lnTo>
                    <a:pt x="109537" y="1838325"/>
                  </a:lnTo>
                  <a:lnTo>
                    <a:pt x="90487" y="1809750"/>
                  </a:lnTo>
                  <a:cubicBezTo>
                    <a:pt x="84137" y="1800225"/>
                    <a:pt x="80962" y="1787525"/>
                    <a:pt x="71437" y="1781175"/>
                  </a:cubicBezTo>
                  <a:cubicBezTo>
                    <a:pt x="61912" y="1774825"/>
                    <a:pt x="53101" y="1767245"/>
                    <a:pt x="42862" y="1762125"/>
                  </a:cubicBezTo>
                  <a:cubicBezTo>
                    <a:pt x="21804" y="1751596"/>
                    <a:pt x="9524" y="2033587"/>
                    <a:pt x="4762" y="1752600"/>
                  </a:cubicBezTo>
                  <a:close/>
                </a:path>
              </a:pathLst>
            </a:cu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3" name="Grupo 16"/>
            <p:cNvGrpSpPr>
              <a:grpSpLocks/>
            </p:cNvGrpSpPr>
            <p:nvPr/>
          </p:nvGrpSpPr>
          <p:grpSpPr bwMode="auto">
            <a:xfrm>
              <a:off x="7643813" y="1968500"/>
              <a:ext cx="1357312" cy="612775"/>
              <a:chOff x="7643813" y="1968500"/>
              <a:chExt cx="1357312" cy="612775"/>
            </a:xfrm>
          </p:grpSpPr>
          <p:sp>
            <p:nvSpPr>
              <p:cNvPr id="8" name="Texto explicativo retangular 7"/>
              <p:cNvSpPr/>
              <p:nvPr/>
            </p:nvSpPr>
            <p:spPr bwMode="auto">
              <a:xfrm>
                <a:off x="7643830" y="1968523"/>
                <a:ext cx="1357295" cy="612842"/>
              </a:xfrm>
              <a:prstGeom prst="wedgeRectCallout">
                <a:avLst>
                  <a:gd name="adj1" fmla="val -65444"/>
                  <a:gd name="adj2" fmla="val 690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3327" name="CaixaDeTexto 7"/>
              <p:cNvSpPr txBox="1">
                <a:spLocks noChangeArrowheads="1"/>
              </p:cNvSpPr>
              <p:nvPr/>
            </p:nvSpPr>
            <p:spPr bwMode="auto">
              <a:xfrm>
                <a:off x="7858125" y="2039938"/>
                <a:ext cx="10001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  <a:latin typeface="Calibri" pitchFamily="34" charset="0"/>
                  </a:rPr>
                  <a:t>Cartas</a:t>
                </a:r>
              </a:p>
            </p:txBody>
          </p:sp>
        </p:grpSp>
        <p:sp>
          <p:nvSpPr>
            <p:cNvPr id="13" name="Texto explicativo retangular 12"/>
            <p:cNvSpPr/>
            <p:nvPr/>
          </p:nvSpPr>
          <p:spPr bwMode="auto">
            <a:xfrm>
              <a:off x="7215211" y="4072192"/>
              <a:ext cx="1643041" cy="612842"/>
            </a:xfrm>
            <a:prstGeom prst="wedgeRectCallout">
              <a:avLst>
                <a:gd name="adj1" fmla="val -79778"/>
                <a:gd name="adj2" fmla="val 992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324" name="CaixaDeTexto 7"/>
            <p:cNvSpPr txBox="1">
              <a:spLocks noChangeArrowheads="1"/>
            </p:cNvSpPr>
            <p:nvPr/>
          </p:nvSpPr>
          <p:spPr bwMode="auto">
            <a:xfrm>
              <a:off x="7474638" y="4143381"/>
              <a:ext cx="13122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alibri" pitchFamily="34" charset="0"/>
                </a:rPr>
                <a:t>Evangelhos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6357972" y="3929302"/>
              <a:ext cx="509581" cy="1170116"/>
            </a:xfrm>
            <a:custGeom>
              <a:avLst/>
              <a:gdLst>
                <a:gd name="connsiteX0" fmla="*/ 139380 w 509470"/>
                <a:gd name="connsiteY0" fmla="*/ 1148486 h 1170432"/>
                <a:gd name="connsiteX1" fmla="*/ 483195 w 509470"/>
                <a:gd name="connsiteY1" fmla="*/ 1155801 h 1170432"/>
                <a:gd name="connsiteX2" fmla="*/ 505140 w 509470"/>
                <a:gd name="connsiteY2" fmla="*/ 1148486 h 1170432"/>
                <a:gd name="connsiteX3" fmla="*/ 497825 w 509470"/>
                <a:gd name="connsiteY3" fmla="*/ 1082649 h 1170432"/>
                <a:gd name="connsiteX4" fmla="*/ 490510 w 509470"/>
                <a:gd name="connsiteY4" fmla="*/ 80467 h 1170432"/>
                <a:gd name="connsiteX5" fmla="*/ 483195 w 509470"/>
                <a:gd name="connsiteY5" fmla="*/ 58521 h 1170432"/>
                <a:gd name="connsiteX6" fmla="*/ 475879 w 509470"/>
                <a:gd name="connsiteY6" fmla="*/ 0 h 1170432"/>
                <a:gd name="connsiteX7" fmla="*/ 7707 w 509470"/>
                <a:gd name="connsiteY7" fmla="*/ 7315 h 1170432"/>
                <a:gd name="connsiteX8" fmla="*/ 29652 w 509470"/>
                <a:gd name="connsiteY8" fmla="*/ 14630 h 1170432"/>
                <a:gd name="connsiteX9" fmla="*/ 36967 w 509470"/>
                <a:gd name="connsiteY9" fmla="*/ 438912 h 1170432"/>
                <a:gd name="connsiteX10" fmla="*/ 51598 w 509470"/>
                <a:gd name="connsiteY10" fmla="*/ 1089965 h 1170432"/>
                <a:gd name="connsiteX11" fmla="*/ 58913 w 509470"/>
                <a:gd name="connsiteY11" fmla="*/ 1170432 h 1170432"/>
                <a:gd name="connsiteX12" fmla="*/ 139380 w 509470"/>
                <a:gd name="connsiteY12" fmla="*/ 1148486 h 11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470" h="1170432">
                  <a:moveTo>
                    <a:pt x="139380" y="1148486"/>
                  </a:moveTo>
                  <a:cubicBezTo>
                    <a:pt x="210094" y="1146048"/>
                    <a:pt x="368564" y="1155801"/>
                    <a:pt x="483195" y="1155801"/>
                  </a:cubicBezTo>
                  <a:cubicBezTo>
                    <a:pt x="490906" y="1155801"/>
                    <a:pt x="503628" y="1156047"/>
                    <a:pt x="505140" y="1148486"/>
                  </a:cubicBezTo>
                  <a:cubicBezTo>
                    <a:pt x="509470" y="1126834"/>
                    <a:pt x="500263" y="1104595"/>
                    <a:pt x="497825" y="1082649"/>
                  </a:cubicBezTo>
                  <a:cubicBezTo>
                    <a:pt x="495387" y="748588"/>
                    <a:pt x="495282" y="414502"/>
                    <a:pt x="490510" y="80467"/>
                  </a:cubicBezTo>
                  <a:cubicBezTo>
                    <a:pt x="490400" y="72757"/>
                    <a:pt x="484574" y="66108"/>
                    <a:pt x="483195" y="58521"/>
                  </a:cubicBezTo>
                  <a:cubicBezTo>
                    <a:pt x="479678" y="39179"/>
                    <a:pt x="478318" y="19507"/>
                    <a:pt x="475879" y="0"/>
                  </a:cubicBezTo>
                  <a:lnTo>
                    <a:pt x="7707" y="7315"/>
                  </a:lnTo>
                  <a:cubicBezTo>
                    <a:pt x="0" y="7568"/>
                    <a:pt x="29130" y="6937"/>
                    <a:pt x="29652" y="14630"/>
                  </a:cubicBezTo>
                  <a:cubicBezTo>
                    <a:pt x="39219" y="155754"/>
                    <a:pt x="34648" y="297483"/>
                    <a:pt x="36967" y="438912"/>
                  </a:cubicBezTo>
                  <a:cubicBezTo>
                    <a:pt x="40168" y="634136"/>
                    <a:pt x="40026" y="881671"/>
                    <a:pt x="51598" y="1089965"/>
                  </a:cubicBezTo>
                  <a:cubicBezTo>
                    <a:pt x="53092" y="1116856"/>
                    <a:pt x="56475" y="1143610"/>
                    <a:pt x="58913" y="1170432"/>
                  </a:cubicBezTo>
                  <a:cubicBezTo>
                    <a:pt x="106305" y="1154635"/>
                    <a:pt x="68666" y="1150925"/>
                    <a:pt x="139380" y="1148486"/>
                  </a:cubicBezTo>
                  <a:close/>
                </a:path>
              </a:pathLst>
            </a:custGeom>
            <a:solidFill>
              <a:srgbClr val="FFC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3318" name="CaixaDeTexto 23"/>
          <p:cNvSpPr txBox="1">
            <a:spLocks noChangeArrowheads="1"/>
          </p:cNvSpPr>
          <p:nvPr/>
        </p:nvSpPr>
        <p:spPr bwMode="auto">
          <a:xfrm>
            <a:off x="2928938" y="6500813"/>
            <a:ext cx="57864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00004B"/>
                </a:solidFill>
                <a:latin typeface="Gill Sans MT" pitchFamily="34" charset="0"/>
              </a:rPr>
              <a:t>Fonte: Bíblia On-line – Versão Eletrônica 2.0 – Sociedade Bíblica do Brasil</a:t>
            </a:r>
            <a:endParaRPr lang="pt-BR" sz="120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Mundo dos Evangelhos</a:t>
            </a: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1071563" y="6357938"/>
            <a:ext cx="778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Gill Sans MT" pitchFamily="34" charset="0"/>
              </a:rPr>
              <a:t>Fonte: </a:t>
            </a:r>
            <a:r>
              <a:rPr lang="pt-BR" sz="1200">
                <a:latin typeface="Gill Sans MT" pitchFamily="34" charset="0"/>
                <a:hlinkClick r:id="rId2"/>
              </a:rPr>
              <a:t>http://www.caditaguai.com.br/conteudo/mapas/arquivos/apalestinanotempodejesus.jpg</a:t>
            </a:r>
            <a:r>
              <a:rPr lang="pt-BR" sz="1200">
                <a:latin typeface="Gill Sans MT" pitchFamily="34" charset="0"/>
              </a:rPr>
              <a:t> acesso em 02 de maio de 2008.</a:t>
            </a:r>
            <a:endParaRPr lang="pt-BR">
              <a:latin typeface="Gill Sans MT" pitchFamily="34" charset="0"/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49625" y="1447800"/>
            <a:ext cx="3670300" cy="4800600"/>
          </a:xfrm>
        </p:spPr>
      </p:pic>
      <p:sp>
        <p:nvSpPr>
          <p:cNvPr id="9" name="Forma livre 8"/>
          <p:cNvSpPr/>
          <p:nvPr/>
        </p:nvSpPr>
        <p:spPr>
          <a:xfrm>
            <a:off x="3348038" y="1435100"/>
            <a:ext cx="3673475" cy="4873625"/>
          </a:xfrm>
          <a:custGeom>
            <a:avLst/>
            <a:gdLst>
              <a:gd name="connsiteX0" fmla="*/ 2587924 w 3674853"/>
              <a:gd name="connsiteY0" fmla="*/ 0 h 4382219"/>
              <a:gd name="connsiteX1" fmla="*/ 2165230 w 3674853"/>
              <a:gd name="connsiteY1" fmla="*/ 1388853 h 4382219"/>
              <a:gd name="connsiteX2" fmla="*/ 2053087 w 3674853"/>
              <a:gd name="connsiteY2" fmla="*/ 2027208 h 4382219"/>
              <a:gd name="connsiteX3" fmla="*/ 2363638 w 3674853"/>
              <a:gd name="connsiteY3" fmla="*/ 2587925 h 4382219"/>
              <a:gd name="connsiteX4" fmla="*/ 2311879 w 3674853"/>
              <a:gd name="connsiteY4" fmla="*/ 3122762 h 4382219"/>
              <a:gd name="connsiteX5" fmla="*/ 2070340 w 3674853"/>
              <a:gd name="connsiteY5" fmla="*/ 3295291 h 4382219"/>
              <a:gd name="connsiteX6" fmla="*/ 1984075 w 3674853"/>
              <a:gd name="connsiteY6" fmla="*/ 3873260 h 4382219"/>
              <a:gd name="connsiteX7" fmla="*/ 0 w 3674853"/>
              <a:gd name="connsiteY7" fmla="*/ 3786996 h 4382219"/>
              <a:gd name="connsiteX8" fmla="*/ 8626 w 3674853"/>
              <a:gd name="connsiteY8" fmla="*/ 4382219 h 4382219"/>
              <a:gd name="connsiteX9" fmla="*/ 3674853 w 3674853"/>
              <a:gd name="connsiteY9" fmla="*/ 4373592 h 4382219"/>
              <a:gd name="connsiteX10" fmla="*/ 3674853 w 3674853"/>
              <a:gd name="connsiteY10" fmla="*/ 25879 h 4382219"/>
              <a:gd name="connsiteX11" fmla="*/ 2587924 w 3674853"/>
              <a:gd name="connsiteY11" fmla="*/ 0 h 4382219"/>
              <a:gd name="connsiteX0" fmla="*/ 2587924 w 3674853"/>
              <a:gd name="connsiteY0" fmla="*/ 0 h 4865008"/>
              <a:gd name="connsiteX1" fmla="*/ 2165230 w 3674853"/>
              <a:gd name="connsiteY1" fmla="*/ 1388853 h 4865008"/>
              <a:gd name="connsiteX2" fmla="*/ 2053087 w 3674853"/>
              <a:gd name="connsiteY2" fmla="*/ 2027208 h 4865008"/>
              <a:gd name="connsiteX3" fmla="*/ 2363638 w 3674853"/>
              <a:gd name="connsiteY3" fmla="*/ 2587925 h 4865008"/>
              <a:gd name="connsiteX4" fmla="*/ 2311879 w 3674853"/>
              <a:gd name="connsiteY4" fmla="*/ 3122762 h 4865008"/>
              <a:gd name="connsiteX5" fmla="*/ 2070340 w 3674853"/>
              <a:gd name="connsiteY5" fmla="*/ 3295291 h 4865008"/>
              <a:gd name="connsiteX6" fmla="*/ 1984075 w 3674853"/>
              <a:gd name="connsiteY6" fmla="*/ 3873260 h 4865008"/>
              <a:gd name="connsiteX7" fmla="*/ 0 w 3674853"/>
              <a:gd name="connsiteY7" fmla="*/ 3786996 h 4865008"/>
              <a:gd name="connsiteX8" fmla="*/ 8626 w 3674853"/>
              <a:gd name="connsiteY8" fmla="*/ 4382219 h 4865008"/>
              <a:gd name="connsiteX9" fmla="*/ 8626 w 3674853"/>
              <a:gd name="connsiteY9" fmla="*/ 4865008 h 4865008"/>
              <a:gd name="connsiteX10" fmla="*/ 3674853 w 3674853"/>
              <a:gd name="connsiteY10" fmla="*/ 4373592 h 4865008"/>
              <a:gd name="connsiteX11" fmla="*/ 3674853 w 3674853"/>
              <a:gd name="connsiteY11" fmla="*/ 25879 h 4865008"/>
              <a:gd name="connsiteX12" fmla="*/ 2587924 w 3674853"/>
              <a:gd name="connsiteY12" fmla="*/ 0 h 4865008"/>
              <a:gd name="connsiteX0" fmla="*/ 2587924 w 3674853"/>
              <a:gd name="connsiteY0" fmla="*/ 0 h 4873634"/>
              <a:gd name="connsiteX1" fmla="*/ 2165230 w 3674853"/>
              <a:gd name="connsiteY1" fmla="*/ 1388853 h 4873634"/>
              <a:gd name="connsiteX2" fmla="*/ 2053087 w 3674853"/>
              <a:gd name="connsiteY2" fmla="*/ 2027208 h 4873634"/>
              <a:gd name="connsiteX3" fmla="*/ 2363638 w 3674853"/>
              <a:gd name="connsiteY3" fmla="*/ 2587925 h 4873634"/>
              <a:gd name="connsiteX4" fmla="*/ 2311879 w 3674853"/>
              <a:gd name="connsiteY4" fmla="*/ 3122762 h 4873634"/>
              <a:gd name="connsiteX5" fmla="*/ 2070340 w 3674853"/>
              <a:gd name="connsiteY5" fmla="*/ 3295291 h 4873634"/>
              <a:gd name="connsiteX6" fmla="*/ 1984075 w 3674853"/>
              <a:gd name="connsiteY6" fmla="*/ 3873260 h 4873634"/>
              <a:gd name="connsiteX7" fmla="*/ 0 w 3674853"/>
              <a:gd name="connsiteY7" fmla="*/ 3786996 h 4873634"/>
              <a:gd name="connsiteX8" fmla="*/ 8626 w 3674853"/>
              <a:gd name="connsiteY8" fmla="*/ 4382219 h 4873634"/>
              <a:gd name="connsiteX9" fmla="*/ 8626 w 3674853"/>
              <a:gd name="connsiteY9" fmla="*/ 4865008 h 4873634"/>
              <a:gd name="connsiteX10" fmla="*/ 3674853 w 3674853"/>
              <a:gd name="connsiteY10" fmla="*/ 4873634 h 4873634"/>
              <a:gd name="connsiteX11" fmla="*/ 3674853 w 3674853"/>
              <a:gd name="connsiteY11" fmla="*/ 25879 h 4873634"/>
              <a:gd name="connsiteX12" fmla="*/ 2587924 w 3674853"/>
              <a:gd name="connsiteY12" fmla="*/ 0 h 4873634"/>
              <a:gd name="connsiteX0" fmla="*/ 2587924 w 3674853"/>
              <a:gd name="connsiteY0" fmla="*/ 0 h 4873634"/>
              <a:gd name="connsiteX1" fmla="*/ 2165230 w 3674853"/>
              <a:gd name="connsiteY1" fmla="*/ 1388853 h 4873634"/>
              <a:gd name="connsiteX2" fmla="*/ 2053087 w 3674853"/>
              <a:gd name="connsiteY2" fmla="*/ 2027208 h 4873634"/>
              <a:gd name="connsiteX3" fmla="*/ 2363638 w 3674853"/>
              <a:gd name="connsiteY3" fmla="*/ 2587925 h 4873634"/>
              <a:gd name="connsiteX4" fmla="*/ 2311879 w 3674853"/>
              <a:gd name="connsiteY4" fmla="*/ 3122762 h 4873634"/>
              <a:gd name="connsiteX5" fmla="*/ 2070340 w 3674853"/>
              <a:gd name="connsiteY5" fmla="*/ 3295291 h 4873634"/>
              <a:gd name="connsiteX6" fmla="*/ 1984075 w 3674853"/>
              <a:gd name="connsiteY6" fmla="*/ 3873260 h 4873634"/>
              <a:gd name="connsiteX7" fmla="*/ 0 w 3674853"/>
              <a:gd name="connsiteY7" fmla="*/ 3786996 h 4873634"/>
              <a:gd name="connsiteX8" fmla="*/ 8626 w 3674853"/>
              <a:gd name="connsiteY8" fmla="*/ 4382219 h 4873634"/>
              <a:gd name="connsiteX9" fmla="*/ 8626 w 3674853"/>
              <a:gd name="connsiteY9" fmla="*/ 4865008 h 4873634"/>
              <a:gd name="connsiteX10" fmla="*/ 3674853 w 3674853"/>
              <a:gd name="connsiteY10" fmla="*/ 4873634 h 4873634"/>
              <a:gd name="connsiteX11" fmla="*/ 3674853 w 3674853"/>
              <a:gd name="connsiteY11" fmla="*/ 25879 h 4873634"/>
              <a:gd name="connsiteX12" fmla="*/ 2587924 w 3674853"/>
              <a:gd name="connsiteY12" fmla="*/ 0 h 4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4853" h="4873634">
                <a:moveTo>
                  <a:pt x="2587924" y="0"/>
                </a:moveTo>
                <a:cubicBezTo>
                  <a:pt x="2449665" y="463746"/>
                  <a:pt x="2649147" y="1388853"/>
                  <a:pt x="2165230" y="1388853"/>
                </a:cubicBezTo>
                <a:lnTo>
                  <a:pt x="2053087" y="2027208"/>
                </a:lnTo>
                <a:cubicBezTo>
                  <a:pt x="2158783" y="2212890"/>
                  <a:pt x="2577295" y="2587925"/>
                  <a:pt x="2363638" y="2587925"/>
                </a:cubicBezTo>
                <a:lnTo>
                  <a:pt x="2311879" y="3122762"/>
                </a:lnTo>
                <a:lnTo>
                  <a:pt x="2070340" y="3295291"/>
                </a:lnTo>
                <a:lnTo>
                  <a:pt x="1984075" y="3873260"/>
                </a:lnTo>
                <a:lnTo>
                  <a:pt x="0" y="3786996"/>
                </a:lnTo>
                <a:lnTo>
                  <a:pt x="8626" y="4382219"/>
                </a:lnTo>
                <a:lnTo>
                  <a:pt x="8626" y="4865008"/>
                </a:lnTo>
                <a:lnTo>
                  <a:pt x="3674853" y="4873634"/>
                </a:lnTo>
                <a:lnTo>
                  <a:pt x="3674853" y="25879"/>
                </a:lnTo>
                <a:lnTo>
                  <a:pt x="2587924" y="0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3" name="Grupo 15"/>
          <p:cNvGrpSpPr>
            <a:grpSpLocks/>
          </p:cNvGrpSpPr>
          <p:nvPr/>
        </p:nvGrpSpPr>
        <p:grpSpPr bwMode="auto">
          <a:xfrm>
            <a:off x="3340100" y="1428750"/>
            <a:ext cx="4803775" cy="4879975"/>
            <a:chOff x="3340472" y="1428750"/>
            <a:chExt cx="4803403" cy="4880570"/>
          </a:xfrm>
        </p:grpSpPr>
        <p:sp>
          <p:nvSpPr>
            <p:cNvPr id="8" name="Forma livre 7"/>
            <p:cNvSpPr/>
            <p:nvPr/>
          </p:nvSpPr>
          <p:spPr>
            <a:xfrm>
              <a:off x="3340472" y="1484320"/>
              <a:ext cx="1879454" cy="3658046"/>
            </a:xfrm>
            <a:custGeom>
              <a:avLst/>
              <a:gdLst>
                <a:gd name="connsiteX0" fmla="*/ 1880558 w 1880558"/>
                <a:gd name="connsiteY0" fmla="*/ 0 h 3657600"/>
                <a:gd name="connsiteX1" fmla="*/ 1362974 w 1880558"/>
                <a:gd name="connsiteY1" fmla="*/ 1293962 h 3657600"/>
                <a:gd name="connsiteX2" fmla="*/ 1259457 w 1880558"/>
                <a:gd name="connsiteY2" fmla="*/ 1242203 h 3657600"/>
                <a:gd name="connsiteX3" fmla="*/ 1000664 w 1880558"/>
                <a:gd name="connsiteY3" fmla="*/ 2605177 h 3657600"/>
                <a:gd name="connsiteX4" fmla="*/ 750498 w 1880558"/>
                <a:gd name="connsiteY4" fmla="*/ 3079630 h 3657600"/>
                <a:gd name="connsiteX5" fmla="*/ 439947 w 1880558"/>
                <a:gd name="connsiteY5" fmla="*/ 3416060 h 3657600"/>
                <a:gd name="connsiteX6" fmla="*/ 8626 w 1880558"/>
                <a:gd name="connsiteY6" fmla="*/ 3657600 h 3657600"/>
                <a:gd name="connsiteX7" fmla="*/ 0 w 1880558"/>
                <a:gd name="connsiteY7" fmla="*/ 17252 h 3657600"/>
                <a:gd name="connsiteX8" fmla="*/ 1880558 w 1880558"/>
                <a:gd name="connsiteY8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58" h="3657600">
                  <a:moveTo>
                    <a:pt x="1880558" y="0"/>
                  </a:moveTo>
                  <a:lnTo>
                    <a:pt x="1362974" y="1293962"/>
                  </a:lnTo>
                  <a:lnTo>
                    <a:pt x="1259457" y="1242203"/>
                  </a:lnTo>
                  <a:lnTo>
                    <a:pt x="1000664" y="2605177"/>
                  </a:lnTo>
                  <a:lnTo>
                    <a:pt x="750498" y="3079630"/>
                  </a:lnTo>
                  <a:lnTo>
                    <a:pt x="439947" y="3416060"/>
                  </a:lnTo>
                  <a:lnTo>
                    <a:pt x="8626" y="3657600"/>
                  </a:lnTo>
                  <a:cubicBezTo>
                    <a:pt x="5751" y="2444151"/>
                    <a:pt x="2875" y="1230701"/>
                    <a:pt x="0" y="17252"/>
                  </a:cubicBezTo>
                  <a:lnTo>
                    <a:pt x="1880558" y="0"/>
                  </a:lnTo>
                  <a:close/>
                </a:path>
              </a:pathLst>
            </a:custGeom>
            <a:solidFill>
              <a:schemeClr val="bg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3346822" y="1435101"/>
              <a:ext cx="3673191" cy="4874219"/>
            </a:xfrm>
            <a:custGeom>
              <a:avLst/>
              <a:gdLst>
                <a:gd name="connsiteX0" fmla="*/ 2587924 w 3674853"/>
                <a:gd name="connsiteY0" fmla="*/ 0 h 4382219"/>
                <a:gd name="connsiteX1" fmla="*/ 2165230 w 3674853"/>
                <a:gd name="connsiteY1" fmla="*/ 1388853 h 4382219"/>
                <a:gd name="connsiteX2" fmla="*/ 2053087 w 3674853"/>
                <a:gd name="connsiteY2" fmla="*/ 2027208 h 4382219"/>
                <a:gd name="connsiteX3" fmla="*/ 2363638 w 3674853"/>
                <a:gd name="connsiteY3" fmla="*/ 2587925 h 4382219"/>
                <a:gd name="connsiteX4" fmla="*/ 2311879 w 3674853"/>
                <a:gd name="connsiteY4" fmla="*/ 3122762 h 4382219"/>
                <a:gd name="connsiteX5" fmla="*/ 2070340 w 3674853"/>
                <a:gd name="connsiteY5" fmla="*/ 3295291 h 4382219"/>
                <a:gd name="connsiteX6" fmla="*/ 1984075 w 3674853"/>
                <a:gd name="connsiteY6" fmla="*/ 3873260 h 4382219"/>
                <a:gd name="connsiteX7" fmla="*/ 0 w 3674853"/>
                <a:gd name="connsiteY7" fmla="*/ 3786996 h 4382219"/>
                <a:gd name="connsiteX8" fmla="*/ 8626 w 3674853"/>
                <a:gd name="connsiteY8" fmla="*/ 4382219 h 4382219"/>
                <a:gd name="connsiteX9" fmla="*/ 3674853 w 3674853"/>
                <a:gd name="connsiteY9" fmla="*/ 4373592 h 4382219"/>
                <a:gd name="connsiteX10" fmla="*/ 3674853 w 3674853"/>
                <a:gd name="connsiteY10" fmla="*/ 25879 h 4382219"/>
                <a:gd name="connsiteX11" fmla="*/ 2587924 w 3674853"/>
                <a:gd name="connsiteY11" fmla="*/ 0 h 4382219"/>
                <a:gd name="connsiteX0" fmla="*/ 2587924 w 3674853"/>
                <a:gd name="connsiteY0" fmla="*/ 0 h 4865008"/>
                <a:gd name="connsiteX1" fmla="*/ 2165230 w 3674853"/>
                <a:gd name="connsiteY1" fmla="*/ 1388853 h 4865008"/>
                <a:gd name="connsiteX2" fmla="*/ 2053087 w 3674853"/>
                <a:gd name="connsiteY2" fmla="*/ 2027208 h 4865008"/>
                <a:gd name="connsiteX3" fmla="*/ 2363638 w 3674853"/>
                <a:gd name="connsiteY3" fmla="*/ 2587925 h 4865008"/>
                <a:gd name="connsiteX4" fmla="*/ 2311879 w 3674853"/>
                <a:gd name="connsiteY4" fmla="*/ 3122762 h 4865008"/>
                <a:gd name="connsiteX5" fmla="*/ 2070340 w 3674853"/>
                <a:gd name="connsiteY5" fmla="*/ 3295291 h 4865008"/>
                <a:gd name="connsiteX6" fmla="*/ 1984075 w 3674853"/>
                <a:gd name="connsiteY6" fmla="*/ 3873260 h 4865008"/>
                <a:gd name="connsiteX7" fmla="*/ 0 w 3674853"/>
                <a:gd name="connsiteY7" fmla="*/ 3786996 h 4865008"/>
                <a:gd name="connsiteX8" fmla="*/ 8626 w 3674853"/>
                <a:gd name="connsiteY8" fmla="*/ 4382219 h 4865008"/>
                <a:gd name="connsiteX9" fmla="*/ 8626 w 3674853"/>
                <a:gd name="connsiteY9" fmla="*/ 4865008 h 4865008"/>
                <a:gd name="connsiteX10" fmla="*/ 3674853 w 3674853"/>
                <a:gd name="connsiteY10" fmla="*/ 4373592 h 4865008"/>
                <a:gd name="connsiteX11" fmla="*/ 3674853 w 3674853"/>
                <a:gd name="connsiteY11" fmla="*/ 25879 h 4865008"/>
                <a:gd name="connsiteX12" fmla="*/ 2587924 w 3674853"/>
                <a:gd name="connsiteY12" fmla="*/ 0 h 4865008"/>
                <a:gd name="connsiteX0" fmla="*/ 2587924 w 3674853"/>
                <a:gd name="connsiteY0" fmla="*/ 0 h 4873634"/>
                <a:gd name="connsiteX1" fmla="*/ 2165230 w 3674853"/>
                <a:gd name="connsiteY1" fmla="*/ 1388853 h 4873634"/>
                <a:gd name="connsiteX2" fmla="*/ 2053087 w 3674853"/>
                <a:gd name="connsiteY2" fmla="*/ 2027208 h 4873634"/>
                <a:gd name="connsiteX3" fmla="*/ 2363638 w 3674853"/>
                <a:gd name="connsiteY3" fmla="*/ 2587925 h 4873634"/>
                <a:gd name="connsiteX4" fmla="*/ 2311879 w 3674853"/>
                <a:gd name="connsiteY4" fmla="*/ 3122762 h 4873634"/>
                <a:gd name="connsiteX5" fmla="*/ 2070340 w 3674853"/>
                <a:gd name="connsiteY5" fmla="*/ 3295291 h 4873634"/>
                <a:gd name="connsiteX6" fmla="*/ 1984075 w 3674853"/>
                <a:gd name="connsiteY6" fmla="*/ 3873260 h 4873634"/>
                <a:gd name="connsiteX7" fmla="*/ 0 w 3674853"/>
                <a:gd name="connsiteY7" fmla="*/ 3786996 h 4873634"/>
                <a:gd name="connsiteX8" fmla="*/ 8626 w 3674853"/>
                <a:gd name="connsiteY8" fmla="*/ 4382219 h 4873634"/>
                <a:gd name="connsiteX9" fmla="*/ 8626 w 3674853"/>
                <a:gd name="connsiteY9" fmla="*/ 4865008 h 4873634"/>
                <a:gd name="connsiteX10" fmla="*/ 3674853 w 3674853"/>
                <a:gd name="connsiteY10" fmla="*/ 4873634 h 4873634"/>
                <a:gd name="connsiteX11" fmla="*/ 3674853 w 3674853"/>
                <a:gd name="connsiteY11" fmla="*/ 25879 h 4873634"/>
                <a:gd name="connsiteX12" fmla="*/ 2587924 w 3674853"/>
                <a:gd name="connsiteY12" fmla="*/ 0 h 4873634"/>
                <a:gd name="connsiteX0" fmla="*/ 2587924 w 3674853"/>
                <a:gd name="connsiteY0" fmla="*/ 0 h 4873634"/>
                <a:gd name="connsiteX1" fmla="*/ 2165230 w 3674853"/>
                <a:gd name="connsiteY1" fmla="*/ 1388853 h 4873634"/>
                <a:gd name="connsiteX2" fmla="*/ 2053087 w 3674853"/>
                <a:gd name="connsiteY2" fmla="*/ 2027208 h 4873634"/>
                <a:gd name="connsiteX3" fmla="*/ 2363638 w 3674853"/>
                <a:gd name="connsiteY3" fmla="*/ 2587925 h 4873634"/>
                <a:gd name="connsiteX4" fmla="*/ 2311879 w 3674853"/>
                <a:gd name="connsiteY4" fmla="*/ 3122762 h 4873634"/>
                <a:gd name="connsiteX5" fmla="*/ 2070340 w 3674853"/>
                <a:gd name="connsiteY5" fmla="*/ 3295291 h 4873634"/>
                <a:gd name="connsiteX6" fmla="*/ 1984075 w 3674853"/>
                <a:gd name="connsiteY6" fmla="*/ 3873260 h 4873634"/>
                <a:gd name="connsiteX7" fmla="*/ 0 w 3674853"/>
                <a:gd name="connsiteY7" fmla="*/ 3786996 h 4873634"/>
                <a:gd name="connsiteX8" fmla="*/ 8626 w 3674853"/>
                <a:gd name="connsiteY8" fmla="*/ 4382219 h 4873634"/>
                <a:gd name="connsiteX9" fmla="*/ 8626 w 3674853"/>
                <a:gd name="connsiteY9" fmla="*/ 4865008 h 4873634"/>
                <a:gd name="connsiteX10" fmla="*/ 3674853 w 3674853"/>
                <a:gd name="connsiteY10" fmla="*/ 4873634 h 4873634"/>
                <a:gd name="connsiteX11" fmla="*/ 3674853 w 3674853"/>
                <a:gd name="connsiteY11" fmla="*/ 25879 h 4873634"/>
                <a:gd name="connsiteX12" fmla="*/ 2587924 w 3674853"/>
                <a:gd name="connsiteY12" fmla="*/ 0 h 487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4853" h="4873634">
                  <a:moveTo>
                    <a:pt x="2587924" y="0"/>
                  </a:moveTo>
                  <a:cubicBezTo>
                    <a:pt x="2449665" y="463746"/>
                    <a:pt x="2649147" y="1388853"/>
                    <a:pt x="2165230" y="1388853"/>
                  </a:cubicBezTo>
                  <a:lnTo>
                    <a:pt x="2053087" y="2027208"/>
                  </a:lnTo>
                  <a:cubicBezTo>
                    <a:pt x="2158783" y="2212890"/>
                    <a:pt x="2577295" y="2587925"/>
                    <a:pt x="2363638" y="2587925"/>
                  </a:cubicBezTo>
                  <a:lnTo>
                    <a:pt x="2311879" y="3122762"/>
                  </a:lnTo>
                  <a:lnTo>
                    <a:pt x="2070340" y="3295291"/>
                  </a:lnTo>
                  <a:lnTo>
                    <a:pt x="1984075" y="3873260"/>
                  </a:lnTo>
                  <a:lnTo>
                    <a:pt x="0" y="3786996"/>
                  </a:lnTo>
                  <a:lnTo>
                    <a:pt x="8626" y="4382219"/>
                  </a:lnTo>
                  <a:lnTo>
                    <a:pt x="8626" y="4865008"/>
                  </a:lnTo>
                  <a:lnTo>
                    <a:pt x="3674853" y="4873634"/>
                  </a:lnTo>
                  <a:lnTo>
                    <a:pt x="3674853" y="25879"/>
                  </a:lnTo>
                  <a:lnTo>
                    <a:pt x="2587924" y="0"/>
                  </a:lnTo>
                  <a:close/>
                </a:path>
              </a:pathLst>
            </a:custGeom>
            <a:solidFill>
              <a:schemeClr val="bg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Texto explicativo retangular 11"/>
            <p:cNvSpPr/>
            <p:nvPr/>
          </p:nvSpPr>
          <p:spPr>
            <a:xfrm>
              <a:off x="6500940" y="1428750"/>
              <a:ext cx="1642935" cy="500124"/>
            </a:xfrm>
            <a:prstGeom prst="wedgeRectCallout">
              <a:avLst>
                <a:gd name="adj1" fmla="val -83232"/>
                <a:gd name="adj2" fmla="val 1794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Evangelhos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dirty="0"/>
              <a:t>Jerusalém hoje - Cidade</a:t>
            </a:r>
          </a:p>
        </p:txBody>
      </p:sp>
      <p:pic>
        <p:nvPicPr>
          <p:cNvPr id="15363" name="Picture 2" descr="C:\Users\Danielle\Pictures\FOTOS  pessoais\Fotos de Segunda - feira\100OLYMP\P4270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2057400"/>
            <a:ext cx="6400800" cy="4800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6387" name="Picture 2" descr="C:\Users\Danielle\Pictures\FOTOS  pessoais\Fotos de Segunda - feira\100OLYMP\P427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7411" name="Picture 2" descr="C:\Users\Danielle\Pictures\FOTOS  pessoais\Fotos de Segunda - feira\100OLYMP\P4280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1438"/>
            <a:ext cx="9239250" cy="69294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Deserto</a:t>
            </a:r>
          </a:p>
        </p:txBody>
      </p:sp>
      <p:pic>
        <p:nvPicPr>
          <p:cNvPr id="21507" name="Picture 2" descr="C:\Users\Danielle\Pictures\FOTOS  pessoais\Fotos de Quarta-feira\100OLYMP\P429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500174"/>
            <a:ext cx="6400800" cy="4800600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242&quot;&gt;&lt;/object&gt;&lt;object type=&quot;2&quot; unique_id=&quot;10243&quot;&gt;&lt;object type=&quot;3&quot; unique_id=&quot;10244&quot;&gt;&lt;property id=&quot;20148&quot; value=&quot;5&quot;/&gt;&lt;property id=&quot;20300&quot; value=&quot;Slide 1 - &amp;quot;LITERATURA E CONTEXTO HISTÓRICO DO NOVO TESTAMENTO&amp;quot;&quot;/&gt;&lt;property id=&quot;20307&quot; value=&quot;256&quot;/&gt;&lt;/object&gt;&lt;object type=&quot;3&quot; unique_id=&quot;10245&quot;&gt;&lt;property id=&quot;20148&quot; value=&quot;5&quot;/&gt;&lt;property id=&quot;20300&quot; value=&quot;Slide 3 - &amp;quot;Introdução&amp;quot;&quot;/&gt;&lt;property id=&quot;20307&quot; value=&quot;257&quot;/&gt;&lt;/object&gt;&lt;object type=&quot;3&quot; unique_id=&quot;10274&quot;&gt;&lt;property id=&quot;20148&quot; value=&quot;5&quot;/&gt;&lt;property id=&quot;20300&quot; value=&quot;Slide 4 - &amp;quot;1. A dominação persa - recapitulação&amp;quot;&quot;/&gt;&lt;property id=&quot;20307&quot; value=&quot;258&quot;/&gt;&lt;/object&gt;&lt;object type=&quot;3&quot; unique_id=&quot;10300&quot;&gt;&lt;property id=&quot;20148&quot; value=&quot;5&quot;/&gt;&lt;property id=&quot;20300&quot; value=&quot;Slide 6 - &amp;quot;2. A dominação helênica&amp;quot;&quot;/&gt;&lt;property id=&quot;20307&quot; value=&quot;259&quot;/&gt;&lt;/object&gt;&lt;object type=&quot;3&quot; unique_id=&quot;10301&quot;&gt;&lt;property id=&quot;20148&quot; value=&quot;5&quot;/&gt;&lt;property id=&quot;20300&quot; value=&quot;Slide 7 - &amp;quot;2. A dominação helênica&amp;quot;&quot;/&gt;&lt;property id=&quot;20307&quot; value=&quot;260&quot;/&gt;&lt;/object&gt;&lt;object type=&quot;3&quot; unique_id=&quot;10302&quot;&gt;&lt;property id=&quot;20148&quot; value=&quot;5&quot;/&gt;&lt;property id=&quot;20300&quot; value=&quot;Slide 8 - &amp;quot;2. A dominação helênica – Mudança no Pensamento&amp;quot;&quot;/&gt;&lt;property id=&quot;20307&quot; value=&quot;261&quot;/&gt;&lt;/object&gt;&lt;object type=&quot;3&quot; unique_id=&quot;10335&quot;&gt;&lt;property id=&quot;20148&quot; value=&quot;5&quot;/&gt;&lt;property id=&quot;20300&quot; value=&quot;Slide 12 - &amp;quot;3. A dominação helênica – Ascensão de Felipe&amp;quot;&quot;/&gt;&lt;property id=&quot;20307&quot; value=&quot;262&quot;/&gt;&lt;/object&gt;&lt;object type=&quot;3&quot; unique_id=&quot;10336&quot;&gt;&lt;property id=&quot;20148&quot; value=&quot;5&quot;/&gt;&lt;property id=&quot;20300&quot; value=&quot;Slide 13 - &amp;quot;3. A dominação helênica – Ascensão de Felipe&amp;quot;&quot;/&gt;&lt;property id=&quot;20307&quot; value=&quot;263&quot;/&gt;&lt;/object&gt;&lt;object type=&quot;3&quot; unique_id=&quot;10337&quot;&gt;&lt;property id=&quot;20148&quot; value=&quot;5&quot;/&gt;&lt;property id=&quot;20300&quot; value=&quot;Slide 14 - &amp;quot;3. A dominação helênica – Ascensão de Felipe&amp;quot;&quot;/&gt;&lt;property id=&quot;20307&quot; value=&quot;265&quot;/&gt;&lt;/object&gt;&lt;object type=&quot;3&quot; unique_id=&quot;10338&quot;&gt;&lt;property id=&quot;20148&quot; value=&quot;5&quot;/&gt;&lt;property id=&quot;20300&quot; value=&quot;Slide 15 - &amp;quot;4. A dominação helênica – Alexandre “o grande”&amp;quot;&quot;/&gt;&lt;property id=&quot;20307&quot; value=&quot;264&quot;/&gt;&lt;/object&gt;&lt;object type=&quot;3&quot; unique_id=&quot;10411&quot;&gt;&lt;property id=&quot;20148&quot; value=&quot;5&quot;/&gt;&lt;property id=&quot;20300&quot; value=&quot;Slide 16 - &amp;quot;4. A dominação helênica – O Império de Alexandre “o grande”&amp;quot;&quot;/&gt;&lt;property id=&quot;20307&quot; value=&quot;266&quot;/&gt;&lt;/object&gt;&lt;object type=&quot;3&quot; unique_id=&quot;10425&quot;&gt;&lt;property id=&quot;20148&quot; value=&quot;5&quot;/&gt;&lt;property id=&quot;20300&quot; value=&quot;Slide 11 - &amp;quot;3. A dominação helênica – Mudança na tecnologia militar&amp;quot;&quot;/&gt;&lt;property id=&quot;20307&quot; value=&quot;267&quot;/&gt;&lt;/object&gt;&lt;object type=&quot;3&quot; unique_id=&quot;10510&quot;&gt;&lt;property id=&quot;20148&quot; value=&quot;5&quot;/&gt;&lt;property id=&quot;20300&quot; value=&quot;Slide 5 - &amp;quot;A dominação persa – Mapa&amp;quot;&quot;/&gt;&lt;property id=&quot;20307&quot; value=&quot;269&quot;/&gt;&lt;/object&gt;&lt;object type=&quot;3&quot; unique_id=&quot;10511&quot;&gt;&lt;property id=&quot;20148&quot; value=&quot;5&quot;/&gt;&lt;property id=&quot;20300&quot; value=&quot;Slide 9 - &amp;quot;2. A dominação helênica – Mudança no Pensamento&amp;quot;&quot;/&gt;&lt;property id=&quot;20307&quot; value=&quot;270&quot;/&gt;&lt;/object&gt;&lt;object type=&quot;3&quot; unique_id=&quot;10512&quot;&gt;&lt;property id=&quot;20148&quot; value=&quot;5&quot;/&gt;&lt;property id=&quot;20300&quot; value=&quot;Slide 10 - &amp;quot;2. A dominação helênica – Mudança no Pensamento&amp;quot;&quot;/&gt;&lt;property id=&quot;20307&quot; value=&quot;268&quot;/&gt;&lt;/object&gt;&lt;object type=&quot;3&quot; unique_id=&quot;10599&quot;&gt;&lt;property id=&quot;20148&quot; value=&quot;5&quot;/&gt;&lt;property id=&quot;20300&quot; value=&quot;Slide 18 - &amp;quot;5. A Dominação Helênica – Os herdeiros&amp;quot;&quot;/&gt;&lt;property id=&quot;20307&quot; value=&quot;272&quot;/&gt;&lt;/object&gt;&lt;object type=&quot;3&quot; unique_id=&quot;10600&quot;&gt;&lt;property id=&quot;20148&quot; value=&quot;5&quot;/&gt;&lt;property id=&quot;20300&quot; value=&quot;Slide 19 - &amp;quot;5. A Dominação Helênica – Os herdeiros&amp;quot;&quot;/&gt;&lt;property id=&quot;20307&quot; value=&quot;273&quot;/&gt;&lt;/object&gt;&lt;object type=&quot;3&quot; unique_id=&quot;10601&quot;&gt;&lt;property id=&quot;20148&quot; value=&quot;5&quot;/&gt;&lt;property id=&quot;20300&quot; value=&quot;Slide 32 - &amp;quot;A Dominação Romana&amp;quot;&quot;/&gt;&lt;property id=&quot;20307&quot; value=&quot;283&quot;/&gt;&lt;/object&gt;&lt;object type=&quot;3&quot; unique_id=&quot;10602&quot;&gt;&lt;property id=&quot;20148&quot; value=&quot;5&quot;/&gt;&lt;property id=&quot;20300&quot; value=&quot;Slide 33 - &amp;quot;A Dominação Romana&amp;quot;&quot;/&gt;&lt;property id=&quot;20307&quot; value=&quot;274&quot;/&gt;&lt;/object&gt;&lt;object type=&quot;3&quot; unique_id=&quot;10603&quot;&gt;&lt;property id=&quot;20148&quot; value=&quot;5&quot;/&gt;&lt;property id=&quot;20300&quot; value=&quot;Slide 34 - &amp;quot;A Dominação Romana&amp;quot;&quot;/&gt;&lt;property id=&quot;20307&quot; value=&quot;284&quot;/&gt;&lt;/object&gt;&lt;object type=&quot;3&quot; unique_id=&quot;10604&quot;&gt;&lt;property id=&quot;20148&quot; value=&quot;5&quot;/&gt;&lt;property id=&quot;20300&quot; value=&quot;Slide 35 - &amp;quot;A Dominação Romana&amp;quot;&quot;/&gt;&lt;property id=&quot;20307&quot; value=&quot;285&quot;/&gt;&lt;/object&gt;&lt;object type=&quot;3&quot; unique_id=&quot;10605&quot;&gt;&lt;property id=&quot;20148&quot; value=&quot;5&quot;/&gt;&lt;property id=&quot;20300&quot; value=&quot;Slide 36 - &amp;quot;A Dominação Romana&amp;quot;&quot;/&gt;&lt;property id=&quot;20307&quot; value=&quot;286&quot;/&gt;&lt;/object&gt;&lt;object type=&quot;3&quot; unique_id=&quot;14048&quot;&gt;&lt;property id=&quot;20148&quot; value=&quot;5&quot;/&gt;&lt;property id=&quot;20300&quot; value=&quot;Slide 17&quot;/&gt;&lt;property id=&quot;20307&quot; value=&quot;296&quot;/&gt;&lt;/object&gt;&lt;object type=&quot;3&quot; unique_id=&quot;14049&quot;&gt;&lt;property id=&quot;20148&quot; value=&quot;5&quot;/&gt;&lt;property id=&quot;20300&quot; value=&quot;Slide 20&quot;/&gt;&lt;property id=&quot;20307&quot; value=&quot;297&quot;/&gt;&lt;/object&gt;&lt;object type=&quot;3&quot; unique_id=&quot;14050&quot;&gt;&lt;property id=&quot;20148&quot; value=&quot;5&quot;/&gt;&lt;property id=&quot;20300&quot; value=&quot;Slide 21&quot;/&gt;&lt;property id=&quot;20307&quot; value=&quot;298&quot;/&gt;&lt;/object&gt;&lt;object type=&quot;3&quot; unique_id=&quot;14051&quot;&gt;&lt;property id=&quot;20148&quot; value=&quot;5&quot;/&gt;&lt;property id=&quot;20300&quot; value=&quot;Slide 22&quot;/&gt;&lt;property id=&quot;20307&quot; value=&quot;299&quot;/&gt;&lt;/object&gt;&lt;object type=&quot;3&quot; unique_id=&quot;14052&quot;&gt;&lt;property id=&quot;20148&quot; value=&quot;5&quot;/&gt;&lt;property id=&quot;20300&quot; value=&quot;Slide 23 - &amp;quot;6. A dominação helênica: o helenismo&amp;quot;&quot;/&gt;&lt;property id=&quot;20307&quot; value=&quot;287&quot;/&gt;&lt;/object&gt;&lt;object type=&quot;3&quot; unique_id=&quot;14053&quot;&gt;&lt;property id=&quot;20148&quot; value=&quot;5&quot;/&gt;&lt;property id=&quot;20300&quot; value=&quot;Slide 24 - &amp;quot;Resultados do Helenismo&amp;quot;&quot;/&gt;&lt;property id=&quot;20307&quot; value=&quot;288&quot;/&gt;&lt;/object&gt;&lt;object type=&quot;3&quot; unique_id=&quot;14054&quot;&gt;&lt;property id=&quot;20148&quot; value=&quot;5&quot;/&gt;&lt;property id=&quot;20300&quot; value=&quot;Slide 25&quot;/&gt;&lt;property id=&quot;20307&quot; value=&quot;289&quot;/&gt;&lt;/object&gt;&lt;object type=&quot;3&quot; unique_id=&quot;14055&quot;&gt;&lt;property id=&quot;20148&quot; value=&quot;5&quot;/&gt;&lt;property id=&quot;20300&quot; value=&quot;Slide 26 - &amp;quot;A Diáspora Judaica e a Septuaginta &amp;quot;&quot;/&gt;&lt;property id=&quot;20307&quot; value=&quot;290&quot;/&gt;&lt;/object&gt;&lt;object type=&quot;3&quot; unique_id=&quot;14056&quot;&gt;&lt;property id=&quot;20148&quot; value=&quot;5&quot;/&gt;&lt;property id=&quot;20300&quot; value=&quot;Slide 27&quot;/&gt;&lt;property id=&quot;20307&quot; value=&quot;291&quot;/&gt;&lt;/object&gt;&lt;object type=&quot;3&quot; unique_id=&quot;14057&quot;&gt;&lt;property id=&quot;20148&quot; value=&quot;5&quot;/&gt;&lt;property id=&quot;20300&quot; value=&quot;Slide 28&quot;/&gt;&lt;property id=&quot;20307&quot; value=&quot;292&quot;/&gt;&lt;/object&gt;&lt;object type=&quot;3&quot; unique_id=&quot;14058&quot;&gt;&lt;property id=&quot;20148&quot; value=&quot;5&quot;/&gt;&lt;property id=&quot;20300&quot; value=&quot;Slide 29&quot;/&gt;&lt;property id=&quot;20307&quot; value=&quot;293&quot;/&gt;&lt;/object&gt;&lt;object type=&quot;3&quot; unique_id=&quot;14059&quot;&gt;&lt;property id=&quot;20148&quot; value=&quot;5&quot;/&gt;&lt;property id=&quot;20300&quot; value=&quot;Slide 30&quot;/&gt;&lt;property id=&quot;20307&quot; value=&quot;294&quot;/&gt;&lt;/object&gt;&lt;object type=&quot;3&quot; unique_id=&quot;14060&quot;&gt;&lt;property id=&quot;20148&quot; value=&quot;5&quot;/&gt;&lt;property id=&quot;20300&quot; value=&quot;Slide 31&quot;/&gt;&lt;property id=&quot;20307&quot; value=&quot;295&quot;/&gt;&lt;/object&gt;&lt;object type=&quot;3&quot; unique_id=&quot;14439&quot;&gt;&lt;property id=&quot;20148&quot; value=&quot;5&quot;/&gt;&lt;property id=&quot;20300&quot; value=&quot;Slide 2 - &amp;quot;1ª Parte – Contexto Histórico&amp;quot;&quot;/&gt;&lt;property id=&quot;20307&quot; value=&quot;301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2862</TotalTime>
  <Words>253</Words>
  <Application>Microsoft Office PowerPoint</Application>
  <PresentationFormat>Apresentação na tela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Gill Sans MT</vt:lpstr>
      <vt:lpstr>Verdana</vt:lpstr>
      <vt:lpstr>Wingdings</vt:lpstr>
      <vt:lpstr>Wingdings 2</vt:lpstr>
      <vt:lpstr>Fluxo</vt:lpstr>
      <vt:lpstr>Introdução ao Novo Testamento</vt:lpstr>
      <vt:lpstr>Para Início de Conversa...</vt:lpstr>
      <vt:lpstr>A Importância do Contexto:</vt:lpstr>
      <vt:lpstr>Cartas e Evangelhos</vt:lpstr>
      <vt:lpstr>Mundo dos Evangelhos</vt:lpstr>
      <vt:lpstr>Jerusalém hoje - Cidade</vt:lpstr>
      <vt:lpstr>Apresentação do PowerPoint</vt:lpstr>
      <vt:lpstr>Apresentação do PowerPoint</vt:lpstr>
      <vt:lpstr>Deserto</vt:lpstr>
      <vt:lpstr>Apresentação do PowerPoint</vt:lpstr>
      <vt:lpstr>Apresentação do PowerPoint</vt:lpstr>
      <vt:lpstr>Apresentação do PowerPoint</vt:lpstr>
      <vt:lpstr>Apresentação do PowerPoint</vt:lpstr>
      <vt:lpstr>Mundo das Cartas</vt:lpstr>
      <vt:lpstr>Esculturas, Religiões...</vt:lpstr>
      <vt:lpstr>Teatros, Discussões públicas...</vt:lpstr>
      <vt:lpstr>Das Cidades – Mundo Urbano</vt:lpstr>
      <vt:lpstr>Mundo de Novo Testamento</vt:lpstr>
    </vt:vector>
  </TitlesOfParts>
  <Company>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E CONTEXTO HISTÓRICO DO NOVO TESTAMENTO</dc:title>
  <dc:creator>IMS</dc:creator>
  <cp:lastModifiedBy>Sara Paula</cp:lastModifiedBy>
  <cp:revision>133</cp:revision>
  <dcterms:created xsi:type="dcterms:W3CDTF">2008-02-09T19:15:31Z</dcterms:created>
  <dcterms:modified xsi:type="dcterms:W3CDTF">2016-08-24T18:45:34Z</dcterms:modified>
</cp:coreProperties>
</file>