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306" r:id="rId3"/>
    <p:sldId id="307" r:id="rId4"/>
    <p:sldId id="310" r:id="rId5"/>
    <p:sldId id="308" r:id="rId6"/>
    <p:sldId id="311" r:id="rId7"/>
    <p:sldId id="291" r:id="rId8"/>
    <p:sldId id="289" r:id="rId9"/>
    <p:sldId id="290" r:id="rId10"/>
    <p:sldId id="292" r:id="rId11"/>
    <p:sldId id="293" r:id="rId12"/>
    <p:sldId id="294" r:id="rId13"/>
    <p:sldId id="295" r:id="rId14"/>
    <p:sldId id="297" r:id="rId15"/>
    <p:sldId id="298" r:id="rId16"/>
    <p:sldId id="299" r:id="rId17"/>
    <p:sldId id="317" r:id="rId18"/>
    <p:sldId id="301" r:id="rId19"/>
    <p:sldId id="302" r:id="rId20"/>
    <p:sldId id="303" r:id="rId21"/>
    <p:sldId id="304" r:id="rId22"/>
    <p:sldId id="305" r:id="rId23"/>
    <p:sldId id="312" r:id="rId24"/>
    <p:sldId id="313" r:id="rId25"/>
    <p:sldId id="314" r:id="rId26"/>
    <p:sldId id="315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FCFCE-E844-430D-8378-66FAE5B728F0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67B19-5C07-411E-ACF5-84B1CB78DBB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FCFCE-E844-430D-8378-66FAE5B728F0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67B19-5C07-411E-ACF5-84B1CB78DBB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FCFCE-E844-430D-8378-66FAE5B728F0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67B19-5C07-411E-ACF5-84B1CB78DBB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FCFCE-E844-430D-8378-66FAE5B728F0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67B19-5C07-411E-ACF5-84B1CB78DBB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ia.fernandes\AppData\Local\Microsoft\Windows\Temporary Internet Files\Low\Content.IE5\21SM7JW4\slide_bas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FCFCE-E844-430D-8378-66FAE5B728F0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67B19-5C07-411E-ACF5-84B1CB78DBB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FCFCE-E844-430D-8378-66FAE5B728F0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67B19-5C07-411E-ACF5-84B1CB78DBB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FCFCE-E844-430D-8378-66FAE5B728F0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67B19-5C07-411E-ACF5-84B1CB78DBB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FCFCE-E844-430D-8378-66FAE5B728F0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67B19-5C07-411E-ACF5-84B1CB78DBB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FCFCE-E844-430D-8378-66FAE5B728F0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67B19-5C07-411E-ACF5-84B1CB78DBB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FCFCE-E844-430D-8378-66FAE5B728F0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67B19-5C07-411E-ACF5-84B1CB78DBB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FCFCE-E844-430D-8378-66FAE5B728F0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67B19-5C07-411E-ACF5-84B1CB78DBB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FCFCE-E844-430D-8378-66FAE5B728F0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67B19-5C07-411E-ACF5-84B1CB78DBB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reia.fernandes\AppData\Local\Microsoft\Windows\Temporary Internet Files\Low\Content.IE5\21SM7JW4\slide_base[1]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BFFCFCE-E844-430D-8378-66FAE5B728F0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6667B19-5C07-411E-ACF5-84B1CB78DBB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metodista.org.br/escola-dominical-musica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etodista.org.br/escola-dominical-musicas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oescola.com/redacao/narracao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692696"/>
            <a:ext cx="6400800" cy="1752600"/>
          </a:xfrm>
        </p:spPr>
        <p:txBody>
          <a:bodyPr/>
          <a:lstStyle/>
          <a:p>
            <a:r>
              <a:rPr lang="pt-BR" dirty="0"/>
              <a:t>Programa MAIS UM POUCO</a:t>
            </a:r>
          </a:p>
          <a:p>
            <a:r>
              <a:rPr lang="pt-BR" dirty="0"/>
              <a:t>Formação para Escola Dominical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 bwMode="auto">
          <a:xfrm>
            <a:off x="899592" y="5229200"/>
            <a:ext cx="6118448" cy="119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800" dirty="0"/>
              <a:t>Telma Cezar S. Martins,</a:t>
            </a:r>
          </a:p>
          <a:p>
            <a:pPr algn="r"/>
            <a:r>
              <a:rPr lang="pt-BR" sz="2800" dirty="0"/>
              <a:t>Redatora Coleção Bem-te-vi</a:t>
            </a:r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685800" y="2467998"/>
            <a:ext cx="7772400" cy="1470025"/>
          </a:xfrm>
        </p:spPr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A IMPORTÂNCIA DO PLANEJAMENTO DA AULA</a:t>
            </a:r>
          </a:p>
        </p:txBody>
      </p:sp>
    </p:spTree>
    <p:extLst>
      <p:ext uri="{BB962C8B-B14F-4D97-AF65-F5344CB8AC3E}">
        <p14:creationId xmlns:p14="http://schemas.microsoft.com/office/powerpoint/2010/main" val="3852593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/>
              <a:t>1.EXPLORE OS SENTIDOS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Utilize objetos que as crianças possam visualizar, tocar, apalpar (talvez dentro de um caixa escura ou fechada), saborear, cheirar etc. </a:t>
            </a:r>
          </a:p>
          <a:p>
            <a:pPr marL="0" indent="0" algn="just">
              <a:buNone/>
            </a:pPr>
            <a:r>
              <a:rPr lang="pt-BR" dirty="0"/>
              <a:t>Exemplo: na história da mulher que unge os pés de Jesus </a:t>
            </a:r>
            <a:r>
              <a:rPr lang="pt-BR" sz="2400" dirty="0"/>
              <a:t>(Lucas 7.36-50), </a:t>
            </a:r>
            <a:r>
              <a:rPr lang="pt-BR" dirty="0"/>
              <a:t>pode passar um óleo (infantil) nos pés das crianças ou nas mãos para elas sentirem o toque delicado do óleo e pensarem sobre o que Jesus pode ter sentido.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1325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/>
              <a:t>2.CAIXA SURPRESA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Montar uma caixa com objetos relacionados a história: ir tirando os objetos à medida que conta a história, relacionando-os com a parte da história que você está contando. No final, pode distribuir os objetos entre as crianças para que eles recontem a história utilizando os objetos ou mostrar o objeto e perguntar sobre qual parte da história ele faz parte.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9001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/>
              <a:t>3.MUDAR E ACRESCENTAR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Altere a disposição da sala: Acrescente objetos que possam despertar a curiosidade ou coloque desenhos relacionados a história, porém, incompletos, faltando partes, para serem acrescentadas durante a narração.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1016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/>
              <a:t>4.CONVIDADOS ESPECIAIS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700" dirty="0"/>
              <a:t>Convide alguém da igreja que tenha algum talento, como: pintar, tocar um instrumento musical, dramatizar, para participar da narração da história. Um desenhista, pode ir fazendo desenhos à medida que a história está sendo contada ou lida. Um instrumentista pode fazer sonoplastia, ou até mesmo alguém para se vestir como o/a personagem da história que pode participar da narrativa ou ser entrevistado pelas crianças. Aproveite bem as histórias descritas de forma poética, das Revistas das crianças.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5747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692696"/>
            <a:ext cx="6400800" cy="1752600"/>
          </a:xfrm>
        </p:spPr>
        <p:txBody>
          <a:bodyPr/>
          <a:lstStyle/>
          <a:p>
            <a:r>
              <a:rPr lang="pt-BR" dirty="0"/>
              <a:t>Programa MAIS UM POUCO</a:t>
            </a:r>
          </a:p>
          <a:p>
            <a:r>
              <a:rPr lang="pt-BR" dirty="0"/>
              <a:t>Formação para Escola Dominical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 bwMode="auto">
          <a:xfrm>
            <a:off x="685800" y="5085184"/>
            <a:ext cx="64008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400" b="1" dirty="0"/>
              <a:t>Neusa Cezar da Silva</a:t>
            </a:r>
          </a:p>
          <a:p>
            <a:pPr algn="r"/>
            <a:r>
              <a:rPr lang="pt-BR" sz="2400" dirty="0"/>
              <a:t>Educadora, Regente de coro infanto-juvenil. Escritora e revisora das revistas Bem-te-vi</a:t>
            </a:r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685800" y="2467998"/>
            <a:ext cx="7772400" cy="1470025"/>
          </a:xfrm>
        </p:spPr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Sugestões para o momento da música</a:t>
            </a:r>
          </a:p>
        </p:txBody>
      </p:sp>
    </p:spTree>
    <p:extLst>
      <p:ext uri="{BB962C8B-B14F-4D97-AF65-F5344CB8AC3E}">
        <p14:creationId xmlns:p14="http://schemas.microsoft.com/office/powerpoint/2010/main" val="2028885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910" y="692696"/>
            <a:ext cx="8229600" cy="1143000"/>
          </a:xfrm>
          <a:solidFill>
            <a:schemeClr val="bg2"/>
          </a:solidFill>
        </p:spPr>
        <p:txBody>
          <a:bodyPr/>
          <a:lstStyle/>
          <a:p>
            <a:br>
              <a:rPr lang="pt-BR" b="1" dirty="0"/>
            </a:br>
            <a:r>
              <a:rPr lang="pt-BR" b="1" dirty="0"/>
              <a:t>A música presente na sala de aula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1910" y="1988840"/>
            <a:ext cx="8229600" cy="3484984"/>
          </a:xfrm>
        </p:spPr>
        <p:txBody>
          <a:bodyPr/>
          <a:lstStyle/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t-BR" dirty="0"/>
              <a:t>Ao planejar a aula é importante que se tenha em mente que a</a:t>
            </a:r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música é um ótimo recurso, pois faz parte da vida humana.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Exerce influência em quem canta e em quem ouve: se ela 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comove os cantores, ela também comove as pessoas.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					         </a:t>
            </a: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[Nelson Mathias]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1622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1" y="629816"/>
            <a:ext cx="8061390" cy="1143000"/>
          </a:xfrm>
          <a:solidFill>
            <a:schemeClr val="bg2"/>
          </a:solidFill>
        </p:spPr>
        <p:txBody>
          <a:bodyPr/>
          <a:lstStyle/>
          <a:p>
            <a:pPr algn="l"/>
            <a:r>
              <a:rPr lang="pt-BR" dirty="0"/>
              <a:t>A música...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2060848"/>
            <a:ext cx="7416825" cy="4176464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uma das linguagens que as crianças utilizam desde pequenas para expressar suas emoções e suas ideias.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Favorece o desenvolvimento integral (físico, mental, emocional, espiritual, relacional), gera prazer, bons sentimentos, esperança, formação de valores para vida.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2940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92488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Como instrumento litúrgico, nos momentos de:</a:t>
            </a:r>
            <a:endParaRPr lang="pt-BR" dirty="0"/>
          </a:p>
          <a:p>
            <a:pPr marL="0" indent="0" algn="ctr">
              <a:buNone/>
            </a:pPr>
            <a:endParaRPr lang="pt-BR" sz="2800" dirty="0"/>
          </a:p>
          <a:p>
            <a:pPr marL="0" indent="0" algn="ctr">
              <a:buNone/>
            </a:pPr>
            <a:r>
              <a:rPr lang="pt-BR" sz="2800" dirty="0"/>
              <a:t>Adoração</a:t>
            </a:r>
          </a:p>
          <a:p>
            <a:pPr marL="0" indent="0" algn="ctr">
              <a:buNone/>
            </a:pPr>
            <a:r>
              <a:rPr lang="pt-BR" sz="2800" dirty="0"/>
              <a:t>Confissão</a:t>
            </a:r>
          </a:p>
          <a:p>
            <a:pPr marL="0" indent="0" algn="ctr">
              <a:buNone/>
            </a:pPr>
            <a:r>
              <a:rPr lang="pt-BR" sz="2800" dirty="0"/>
              <a:t>Louvor</a:t>
            </a:r>
          </a:p>
          <a:p>
            <a:pPr marL="0" indent="0" algn="ctr">
              <a:buNone/>
            </a:pPr>
            <a:r>
              <a:rPr lang="pt-BR" sz="2800" dirty="0"/>
              <a:t>Edificação</a:t>
            </a:r>
          </a:p>
          <a:p>
            <a:pPr marL="0" indent="0" algn="ctr">
              <a:buNone/>
            </a:pPr>
            <a:r>
              <a:rPr lang="pt-BR" sz="2800" dirty="0"/>
              <a:t>Dedicação e Envio</a:t>
            </a:r>
          </a:p>
          <a:p>
            <a:pPr marL="0" indent="0" algn="ctr">
              <a:buNone/>
            </a:pPr>
            <a:r>
              <a:rPr lang="pt-BR" sz="2800" dirty="0"/>
              <a:t>Benção 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type="title"/>
          </p:nvPr>
        </p:nvSpPr>
        <p:spPr>
          <a:xfrm>
            <a:off x="457200" y="436494"/>
            <a:ext cx="8229600" cy="1143000"/>
          </a:xfrm>
          <a:solidFill>
            <a:schemeClr val="bg2"/>
          </a:solidFill>
        </p:spPr>
        <p:txBody>
          <a:bodyPr/>
          <a:lstStyle/>
          <a:p>
            <a:r>
              <a:rPr lang="pt-BR" sz="4000" dirty="0">
                <a:ea typeface="Calibri" panose="020F0502020204030204" pitchFamily="34" charset="0"/>
                <a:cs typeface="Times New Roman" panose="02020603050405020304" pitchFamily="18" charset="0"/>
              </a:rPr>
              <a:t>A música pode ser utilizada </a:t>
            </a:r>
            <a:br>
              <a:rPr lang="pt-BR" sz="4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4000" dirty="0">
                <a:ea typeface="Calibri" panose="020F0502020204030204" pitchFamily="34" charset="0"/>
                <a:cs typeface="Times New Roman" panose="02020603050405020304" pitchFamily="18" charset="0"/>
              </a:rPr>
              <a:t>com várias intenções: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620179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55576" y="2204864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reforço ou fixação de algum conceito ou mensagem,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acolhida,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recreação,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aquecimento ou relaxamento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type="title"/>
          </p:nvPr>
        </p:nvSpPr>
        <p:spPr>
          <a:xfrm>
            <a:off x="457200" y="436494"/>
            <a:ext cx="8229600" cy="1143000"/>
          </a:xfrm>
          <a:solidFill>
            <a:schemeClr val="bg2"/>
          </a:solidFill>
        </p:spPr>
        <p:txBody>
          <a:bodyPr/>
          <a:lstStyle/>
          <a:p>
            <a:r>
              <a:rPr lang="pt-BR" sz="4000" dirty="0">
                <a:ea typeface="Calibri" panose="020F0502020204030204" pitchFamily="34" charset="0"/>
                <a:cs typeface="Times New Roman" panose="02020603050405020304" pitchFamily="18" charset="0"/>
              </a:rPr>
              <a:t>A música pode ser utilizada </a:t>
            </a:r>
            <a:br>
              <a:rPr lang="pt-BR" sz="4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4000" dirty="0">
                <a:ea typeface="Calibri" panose="020F0502020204030204" pitchFamily="34" charset="0"/>
                <a:cs typeface="Times New Roman" panose="02020603050405020304" pitchFamily="18" charset="0"/>
              </a:rPr>
              <a:t>com várias intenções: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284455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97805"/>
            <a:ext cx="8363272" cy="1143000"/>
          </a:xfrm>
          <a:solidFill>
            <a:schemeClr val="bg2"/>
          </a:solidFill>
        </p:spPr>
        <p:txBody>
          <a:bodyPr/>
          <a:lstStyle/>
          <a:p>
            <a:br>
              <a:rPr lang="pt-BR" sz="4000" dirty="0"/>
            </a:br>
            <a:r>
              <a:rPr lang="pt-BR" sz="4000" dirty="0"/>
              <a:t>Dicas para o/a educador/a</a:t>
            </a:r>
            <a:br>
              <a:rPr lang="pt-BR" sz="4000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pt-BR" dirty="0"/>
              <a:t>Ao cantar ou ensinar músicas para as crianças:</a:t>
            </a:r>
          </a:p>
          <a:p>
            <a:pPr lvl="0" algn="just"/>
            <a:r>
              <a:rPr lang="pt-BR" dirty="0"/>
              <a:t>Escolher com antecedência, carinho e critério cada música, tendo em vista o momento em que será usada e o que você quer transmitir com ela.</a:t>
            </a:r>
          </a:p>
          <a:p>
            <a:pPr lvl="0" algn="just"/>
            <a:r>
              <a:rPr lang="pt-BR" dirty="0"/>
              <a:t>Selecionar letras que transmitam crenças e valores cristãos como amor, paz, fé, honestidade, justiça, inclusão, cuidado com a natureza.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8448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/>
              <a:t>Planejar é preciso!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Para que sua aula seja significativa e, de fato, o conteúdo se aproxime das crianças e pré-adolescentes é importante dedicar tempo para o planejamento das aulas.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562992"/>
            <a:ext cx="3131840" cy="175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05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925144"/>
          </a:xfrm>
        </p:spPr>
        <p:txBody>
          <a:bodyPr/>
          <a:lstStyle/>
          <a:p>
            <a:pPr lvl="0" algn="just"/>
            <a:r>
              <a:rPr lang="pt-BR" dirty="0"/>
              <a:t>Evitar letras com temas de guerra, luta, batalha, preconceitos, valorização do ter, poder do dinheiro, prestígio.</a:t>
            </a:r>
          </a:p>
          <a:p>
            <a:pPr lvl="0" algn="just"/>
            <a:r>
              <a:rPr lang="pt-BR" dirty="0"/>
              <a:t>Letras curtas e repetitivas facilitam a aprendizagem e memorização.</a:t>
            </a:r>
          </a:p>
          <a:p>
            <a:pPr lvl="0" algn="just"/>
            <a:r>
              <a:rPr lang="pt-BR" dirty="0"/>
              <a:t>Melodias agradáveis, frases musicais curtas.</a:t>
            </a:r>
          </a:p>
          <a:p>
            <a:pPr lvl="0" algn="just"/>
            <a:r>
              <a:rPr lang="pt-BR" dirty="0"/>
              <a:t>Valorizar ritmos brasileiros.</a:t>
            </a:r>
          </a:p>
          <a:p>
            <a:pPr lvl="0" algn="just"/>
            <a:r>
              <a:rPr lang="pt-BR" dirty="0"/>
              <a:t>Estudar bem e apropriar-se da música escolhida.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2822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l"/>
            <a:br>
              <a:rPr lang="pt-BR" dirty="0"/>
            </a:br>
            <a:r>
              <a:rPr lang="pt-BR" dirty="0"/>
              <a:t>Com as crianças...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77272"/>
          </a:xfrm>
        </p:spPr>
        <p:txBody>
          <a:bodyPr/>
          <a:lstStyle/>
          <a:p>
            <a:pPr lvl="0"/>
            <a:r>
              <a:rPr lang="pt-BR" dirty="0"/>
              <a:t>Contextualizar: conversar sobre a letra, explicar palavras desconhecidas, contar uma história.</a:t>
            </a:r>
          </a:p>
          <a:p>
            <a:pPr lvl="0"/>
            <a:r>
              <a:rPr lang="pt-BR" dirty="0"/>
              <a:t>Falar a letra pausadamente e no ritmo, fazer gestos, só articular as palavras.</a:t>
            </a:r>
          </a:p>
          <a:p>
            <a:pPr lvl="0"/>
            <a:r>
              <a:rPr lang="pt-BR" dirty="0"/>
              <a:t>Cantar a música ou colocar o CD para que: ouçam sem cantar, depois, articulem as palavras e por fim cantem junto.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0728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solidFill>
            <a:schemeClr val="bg2"/>
          </a:solidFill>
        </p:spPr>
        <p:txBody>
          <a:bodyPr/>
          <a:lstStyle/>
          <a:p>
            <a:pPr algn="l"/>
            <a:r>
              <a:rPr lang="pt-BR" dirty="0"/>
              <a:t>Com as crianças...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4379260" cy="3888432"/>
          </a:xfrm>
        </p:spPr>
        <p:txBody>
          <a:bodyPr/>
          <a:lstStyle/>
          <a:p>
            <a:pPr algn="just"/>
            <a:r>
              <a:rPr lang="pt-BR" dirty="0"/>
              <a:t>Brincar cantando ou Cantar brincando: andar, fazer roda, marcar ritmo, cantar em duplas.  Cantar com prazer.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00808"/>
            <a:ext cx="2986775" cy="37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73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l"/>
            <a:br>
              <a:rPr lang="pt-BR" dirty="0"/>
            </a:br>
            <a:r>
              <a:rPr lang="pt-BR" dirty="0"/>
              <a:t>Sugestões de Músicas </a:t>
            </a:r>
            <a:br>
              <a:rPr lang="pt-BR" dirty="0"/>
            </a:br>
            <a:r>
              <a:rPr lang="pt-BR" dirty="0"/>
              <a:t> </a:t>
            </a:r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t-BR" sz="2800" dirty="0"/>
              <a:t>Baixe gratuitamente as músicas sugeridas na Revista Bem-te-vi Professor/a e Bem-te-vi Crescer, na página da Escola Dominical:</a:t>
            </a:r>
          </a:p>
          <a:p>
            <a:pPr marL="0" indent="0">
              <a:buNone/>
            </a:pPr>
            <a:endParaRPr lang="pt-BR" sz="2800" dirty="0">
              <a:hlinkClick r:id="rId2"/>
            </a:endParaRPr>
          </a:p>
          <a:p>
            <a:pPr marL="0" indent="0">
              <a:buNone/>
            </a:pPr>
            <a:endParaRPr lang="pt-BR" sz="2800" dirty="0">
              <a:hlinkClick r:id="rId2"/>
            </a:endParaRPr>
          </a:p>
          <a:p>
            <a:pPr marL="0" indent="0" algn="ctr">
              <a:buNone/>
            </a:pPr>
            <a:r>
              <a:rPr lang="pt-BR" sz="2800" dirty="0">
                <a:hlinkClick r:id="rId2"/>
              </a:rPr>
              <a:t>http://metodista.org.br/escola-dominical-musicas</a:t>
            </a:r>
            <a:r>
              <a:rPr lang="pt-B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1787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6672"/>
            <a:ext cx="6336704" cy="594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88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48680"/>
            <a:ext cx="5895975" cy="549592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147" y="1700808"/>
            <a:ext cx="1905000" cy="2667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115616" y="6165304"/>
            <a:ext cx="5602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http://metodista.org.br/escola-dominical-musicas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0251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7509520" cy="1728192"/>
          </a:xfrm>
        </p:spPr>
        <p:txBody>
          <a:bodyPr/>
          <a:lstStyle/>
          <a:p>
            <a:r>
              <a:rPr lang="pt-BR" dirty="0"/>
              <a:t>Equipe de Redação das Revistas Bem-te-vi</a:t>
            </a:r>
          </a:p>
        </p:txBody>
      </p:sp>
      <p:pic>
        <p:nvPicPr>
          <p:cNvPr id="1026" name="Picture 2" descr="Escola Domini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1128"/>
            <a:ext cx="8529949" cy="21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85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/>
              <a:t>Bem-te-vi professor/a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/>
          <a:lstStyle/>
          <a:p>
            <a:pPr marL="0" indent="0" algn="just">
              <a:buNone/>
            </a:pPr>
            <a:r>
              <a:rPr lang="pt-BR" sz="2800" dirty="0"/>
              <a:t>A Revista do/a professor/a contém Planos de Aula, que contribuem para o seu planejamento. As atividades, dinâmicas e diferentes metodologias para contar as histórias tornam as aulas mais criativas e significativas.</a:t>
            </a:r>
          </a:p>
        </p:txBody>
      </p:sp>
      <p:pic>
        <p:nvPicPr>
          <p:cNvPr id="1026" name="Picture 2" descr="http://static1.minhalojanouol.com.br/angulareditora/produto/20160921163103_9818990182_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89040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645025"/>
            <a:ext cx="2059783" cy="28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63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2332856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O/a educador/a é quem deve planejar as aulas de acordo com sua realidade. É importante, conhecer as habilidades, competências e dificuldades da  sua turma.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135477"/>
            <a:ext cx="3146009" cy="222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34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380" y="438091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sz="4000" b="1" dirty="0"/>
              <a:t>Preparando-se para contar histórias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7380" y="1844824"/>
            <a:ext cx="8229600" cy="2332856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Histórias Bíblicas ou outras histórias devem ser bem narradas, por isso, é importante que antes de contar as histórias, você leia o texto várias vezes. </a:t>
            </a:r>
          </a:p>
          <a:p>
            <a:pPr marL="0" indent="0">
              <a:buNone/>
            </a:pP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861048"/>
            <a:ext cx="2966803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84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07288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sz="4000" b="1" dirty="0"/>
              <a:t>Preparando-se para contar histórias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Toda história apresenta uma sequência narrativa: tempo, espaço, ambiente, personagens, apresentação do problema, desenvolvimento, clímax, final e fechamento.</a:t>
            </a:r>
          </a:p>
          <a:p>
            <a:pPr marL="0" indent="0" algn="just">
              <a:buNone/>
            </a:pPr>
            <a:r>
              <a:rPr lang="pt-BR" dirty="0"/>
              <a:t>Ao fazer a leitura da história destaque do texto essas oitos partes, isso facilitará o seu estudo e memorização.</a:t>
            </a:r>
          </a:p>
          <a:p>
            <a:pPr marL="0" indent="0" algn="r">
              <a:buNone/>
            </a:pPr>
            <a:r>
              <a:rPr lang="pt-BR" sz="2400" dirty="0">
                <a:hlinkClick r:id="rId2"/>
              </a:rPr>
              <a:t>www.infoescola.com/redacao/narracao/</a:t>
            </a:r>
            <a:r>
              <a:rPr lang="pt-BR" sz="2400" dirty="0"/>
              <a:t>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8207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692696"/>
            <a:ext cx="6400800" cy="1752600"/>
          </a:xfrm>
        </p:spPr>
        <p:txBody>
          <a:bodyPr/>
          <a:lstStyle/>
          <a:p>
            <a:r>
              <a:rPr lang="pt-BR" dirty="0"/>
              <a:t>Programa MAIS UM POUCO</a:t>
            </a:r>
          </a:p>
          <a:p>
            <a:r>
              <a:rPr lang="pt-BR" dirty="0"/>
              <a:t>Formação para Escola Dominical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 bwMode="auto">
          <a:xfrm>
            <a:off x="685800" y="5038179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dirty="0"/>
              <a:t>Rosiléia Flausino Dias Araújo</a:t>
            </a:r>
          </a:p>
          <a:p>
            <a:pPr algn="r"/>
            <a:r>
              <a:rPr lang="pt-BR" dirty="0"/>
              <a:t>Redatora da Coleção Bem-te-vi</a:t>
            </a:r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685800" y="2467998"/>
            <a:ext cx="7772400" cy="1470025"/>
          </a:xfrm>
        </p:spPr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Sugestões para o momento da história</a:t>
            </a:r>
          </a:p>
        </p:txBody>
      </p:sp>
    </p:spTree>
    <p:extLst>
      <p:ext uri="{BB962C8B-B14F-4D97-AF65-F5344CB8AC3E}">
        <p14:creationId xmlns:p14="http://schemas.microsoft.com/office/powerpoint/2010/main" val="2912450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/>
              <a:t>D</a:t>
            </a:r>
            <a:r>
              <a:rPr lang="pt-BR" sz="4000" b="1" dirty="0"/>
              <a:t>espertar a curiosidade das crianças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51520" y="4941168"/>
            <a:ext cx="8229600" cy="864096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/>
              <a:t>Sugestões para ganhar a atenção das crianças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19221"/>
            <a:ext cx="3875068" cy="29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14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/>
              <a:t>1.EXPLORE OS SENTIDOS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988841"/>
            <a:ext cx="8229600" cy="79208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TATO, PALADAR, VISÃO, AUDIÇÃO, OLFATO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095" y="2720254"/>
            <a:ext cx="4221097" cy="330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9003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Modelo_slide ED</Template>
  <TotalTime>1159</TotalTime>
  <Words>924</Words>
  <Application>Microsoft Office PowerPoint</Application>
  <PresentationFormat>Apresentação na tela (4:3)</PresentationFormat>
  <Paragraphs>80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1_Tema do Office</vt:lpstr>
      <vt:lpstr>A IMPORTÂNCIA DO PLANEJAMENTO DA AULA</vt:lpstr>
      <vt:lpstr>Planejar é preciso!</vt:lpstr>
      <vt:lpstr>Bem-te-vi professor/a</vt:lpstr>
      <vt:lpstr>Apresentação do PowerPoint</vt:lpstr>
      <vt:lpstr>Preparando-se para contar histórias</vt:lpstr>
      <vt:lpstr>Preparando-se para contar histórias</vt:lpstr>
      <vt:lpstr>Sugestões para o momento da história</vt:lpstr>
      <vt:lpstr>Despertar a curiosidade das crianças</vt:lpstr>
      <vt:lpstr>1.EXPLORE OS SENTIDOS </vt:lpstr>
      <vt:lpstr>1.EXPLORE OS SENTIDOS </vt:lpstr>
      <vt:lpstr>2.CAIXA SURPRESA</vt:lpstr>
      <vt:lpstr>3.MUDAR E ACRESCENTAR </vt:lpstr>
      <vt:lpstr>4.CONVIDADOS ESPECIAIS </vt:lpstr>
      <vt:lpstr>Sugestões para o momento da música</vt:lpstr>
      <vt:lpstr> A música presente na sala de aula </vt:lpstr>
      <vt:lpstr>A música... </vt:lpstr>
      <vt:lpstr>A música pode ser utilizada  com várias intenções:</vt:lpstr>
      <vt:lpstr>A música pode ser utilizada  com várias intenções:</vt:lpstr>
      <vt:lpstr> Dicas para o/a educador/a </vt:lpstr>
      <vt:lpstr>Apresentação do PowerPoint</vt:lpstr>
      <vt:lpstr> Com as crianças... </vt:lpstr>
      <vt:lpstr>Com as crianças...</vt:lpstr>
      <vt:lpstr> Sugestões de Músicas   </vt:lpstr>
      <vt:lpstr>Apresentação do PowerPoint</vt:lpstr>
      <vt:lpstr>Apresentação do PowerPoint</vt:lpstr>
      <vt:lpstr>Equipe de Redação das Revistas Bem-te-vi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Prática Pastoral e Pedagógica de Jesus</dc:title>
  <dc:creator>Eber Borges da Costa</dc:creator>
  <cp:lastModifiedBy>Telma Cezar</cp:lastModifiedBy>
  <cp:revision>50</cp:revision>
  <dcterms:created xsi:type="dcterms:W3CDTF">2016-06-09T17:03:01Z</dcterms:created>
  <dcterms:modified xsi:type="dcterms:W3CDTF">2016-10-19T17:41:56Z</dcterms:modified>
</cp:coreProperties>
</file>