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77" r:id="rId5"/>
    <p:sldId id="282" r:id="rId6"/>
    <p:sldId id="257" r:id="rId7"/>
    <p:sldId id="263" r:id="rId8"/>
    <p:sldId id="264" r:id="rId9"/>
    <p:sldId id="259" r:id="rId10"/>
    <p:sldId id="283" r:id="rId11"/>
    <p:sldId id="284" r:id="rId12"/>
    <p:sldId id="278" r:id="rId13"/>
    <p:sldId id="285" r:id="rId14"/>
    <p:sldId id="281" r:id="rId15"/>
    <p:sldId id="286" r:id="rId16"/>
    <p:sldId id="287" r:id="rId17"/>
    <p:sldId id="261" r:id="rId18"/>
    <p:sldId id="288" r:id="rId19"/>
    <p:sldId id="299" r:id="rId20"/>
    <p:sldId id="289" r:id="rId21"/>
    <p:sldId id="298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303" r:id="rId31"/>
    <p:sldId id="304" r:id="rId32"/>
    <p:sldId id="306" r:id="rId33"/>
    <p:sldId id="305" r:id="rId34"/>
    <p:sldId id="302" r:id="rId35"/>
    <p:sldId id="260" r:id="rId36"/>
    <p:sldId id="300" r:id="rId37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A73852-B6B4-47FA-B4FE-808FFEEA14BD}" v="13" dt="2022-06-27T13:50:52.812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220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outlineViewPr>
    <p:cViewPr>
      <p:scale>
        <a:sx n="33" d="100"/>
        <a:sy n="33" d="100"/>
      </p:scale>
      <p:origin x="0" y="-21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de Paula Novaes Paiva" userId="269cedf73383b3cd" providerId="LiveId" clId="{2EA73852-B6B4-47FA-B4FE-808FFEEA14BD}"/>
    <pc:docChg chg="undo custSel modSld">
      <pc:chgData name="Sara de Paula Novaes Paiva" userId="269cedf73383b3cd" providerId="LiveId" clId="{2EA73852-B6B4-47FA-B4FE-808FFEEA14BD}" dt="2022-06-27T13:50:54.199" v="10" actId="962"/>
      <pc:docMkLst>
        <pc:docMk/>
      </pc:docMkLst>
      <pc:sldChg chg="modSp mod">
        <pc:chgData name="Sara de Paula Novaes Paiva" userId="269cedf73383b3cd" providerId="LiveId" clId="{2EA73852-B6B4-47FA-B4FE-808FFEEA14BD}" dt="2022-06-27T13:48:48.810" v="0" actId="3626"/>
        <pc:sldMkLst>
          <pc:docMk/>
          <pc:sldMk cId="860759002" sldId="260"/>
        </pc:sldMkLst>
        <pc:spChg chg="mod">
          <ac:chgData name="Sara de Paula Novaes Paiva" userId="269cedf73383b3cd" providerId="LiveId" clId="{2EA73852-B6B4-47FA-B4FE-808FFEEA14BD}" dt="2022-06-27T13:48:48.810" v="0" actId="3626"/>
          <ac:spMkLst>
            <pc:docMk/>
            <pc:sldMk cId="860759002" sldId="260"/>
            <ac:spMk id="80" creationId="{1E23B707-4619-411F-BCA9-9F153721B295}"/>
          </ac:spMkLst>
        </pc:spChg>
      </pc:sldChg>
      <pc:sldChg chg="addSp delSp modSp mod">
        <pc:chgData name="Sara de Paula Novaes Paiva" userId="269cedf73383b3cd" providerId="LiveId" clId="{2EA73852-B6B4-47FA-B4FE-808FFEEA14BD}" dt="2022-06-27T13:50:54.199" v="10" actId="962"/>
        <pc:sldMkLst>
          <pc:docMk/>
          <pc:sldMk cId="3984440688" sldId="261"/>
        </pc:sldMkLst>
        <pc:spChg chg="add del mod">
          <ac:chgData name="Sara de Paula Novaes Paiva" userId="269cedf73383b3cd" providerId="LiveId" clId="{2EA73852-B6B4-47FA-B4FE-808FFEEA14BD}" dt="2022-06-27T13:50:52.812" v="8" actId="931"/>
          <ac:spMkLst>
            <pc:docMk/>
            <pc:sldMk cId="3984440688" sldId="261"/>
            <ac:spMk id="5" creationId="{38B9767C-E55B-6B4A-38BC-77A847D965F8}"/>
          </ac:spMkLst>
        </pc:spChg>
        <pc:picChg chg="add mod">
          <ac:chgData name="Sara de Paula Novaes Paiva" userId="269cedf73383b3cd" providerId="LiveId" clId="{2EA73852-B6B4-47FA-B4FE-808FFEEA14BD}" dt="2022-06-27T13:50:40.798" v="3" actId="27614"/>
          <ac:picMkLst>
            <pc:docMk/>
            <pc:sldMk cId="3984440688" sldId="261"/>
            <ac:picMk id="3" creationId="{ED28AD95-C3D2-7859-3BF7-7D15198C73A8}"/>
          </ac:picMkLst>
        </pc:picChg>
        <pc:picChg chg="del mod">
          <ac:chgData name="Sara de Paula Novaes Paiva" userId="269cedf73383b3cd" providerId="LiveId" clId="{2EA73852-B6B4-47FA-B4FE-808FFEEA14BD}" dt="2022-06-27T13:50:41.460" v="5" actId="478"/>
          <ac:picMkLst>
            <pc:docMk/>
            <pc:sldMk cId="3984440688" sldId="261"/>
            <ac:picMk id="7" creationId="{CCF628F6-2555-AC80-56EF-AAF4FF064211}"/>
          </ac:picMkLst>
        </pc:picChg>
        <pc:picChg chg="add mod">
          <ac:chgData name="Sara de Paula Novaes Paiva" userId="269cedf73383b3cd" providerId="LiveId" clId="{2EA73852-B6B4-47FA-B4FE-808FFEEA14BD}" dt="2022-06-27T13:50:54.199" v="10" actId="962"/>
          <ac:picMkLst>
            <pc:docMk/>
            <pc:sldMk cId="3984440688" sldId="261"/>
            <ac:picMk id="8" creationId="{CCDD1B48-33B3-D83A-2DED-A62034A0015B}"/>
          </ac:picMkLst>
        </pc:picChg>
      </pc:sldChg>
    </pc:docChg>
  </pc:docChgLst>
  <pc:docChgLst>
    <pc:chgData name="Sara de Paula Novaes Paiva" userId="269cedf73383b3cd" providerId="LiveId" clId="{B4A7F3B7-4194-4AC0-902E-2166DD844981}"/>
    <pc:docChg chg="undo custSel addSld delSld modSld sldOrd">
      <pc:chgData name="Sara de Paula Novaes Paiva" userId="269cedf73383b3cd" providerId="LiveId" clId="{B4A7F3B7-4194-4AC0-902E-2166DD844981}" dt="2022-06-15T19:25:45.402" v="8106" actId="1076"/>
      <pc:docMkLst>
        <pc:docMk/>
      </pc:docMkLst>
      <pc:sldChg chg="addSp delSp modSp mod modClrScheme chgLayout">
        <pc:chgData name="Sara de Paula Novaes Paiva" userId="269cedf73383b3cd" providerId="LiveId" clId="{B4A7F3B7-4194-4AC0-902E-2166DD844981}" dt="2022-06-07T19:58:48.752" v="7051" actId="255"/>
        <pc:sldMkLst>
          <pc:docMk/>
          <pc:sldMk cId="2815339507" sldId="257"/>
        </pc:sldMkLst>
        <pc:spChg chg="mod">
          <ac:chgData name="Sara de Paula Novaes Paiva" userId="269cedf73383b3cd" providerId="LiveId" clId="{B4A7F3B7-4194-4AC0-902E-2166DD844981}" dt="2022-06-01T19:14:35.693" v="286" actId="1076"/>
          <ac:spMkLst>
            <pc:docMk/>
            <pc:sldMk cId="2815339507" sldId="257"/>
            <ac:spMk id="3" creationId="{65A25FA4-A288-4460-BF12-637E077953CB}"/>
          </ac:spMkLst>
        </pc:spChg>
        <pc:spChg chg="add del mod">
          <ac:chgData name="Sara de Paula Novaes Paiva" userId="269cedf73383b3cd" providerId="LiveId" clId="{B4A7F3B7-4194-4AC0-902E-2166DD844981}" dt="2022-06-01T19:13:58.250" v="278" actId="931"/>
          <ac:spMkLst>
            <pc:docMk/>
            <pc:sldMk cId="2815339507" sldId="257"/>
            <ac:spMk id="4" creationId="{705F72F0-0C9B-C593-854D-721D5F8AA419}"/>
          </ac:spMkLst>
        </pc:spChg>
        <pc:spChg chg="mod">
          <ac:chgData name="Sara de Paula Novaes Paiva" userId="269cedf73383b3cd" providerId="LiveId" clId="{B4A7F3B7-4194-4AC0-902E-2166DD844981}" dt="2022-06-07T19:58:48.752" v="7051" actId="255"/>
          <ac:spMkLst>
            <pc:docMk/>
            <pc:sldMk cId="2815339507" sldId="257"/>
            <ac:spMk id="7" creationId="{91C52C13-996F-4CF8-BBA5-F6CC233475A7}"/>
          </ac:spMkLst>
        </pc:spChg>
        <pc:spChg chg="mod">
          <ac:chgData name="Sara de Paula Novaes Paiva" userId="269cedf73383b3cd" providerId="LiveId" clId="{B4A7F3B7-4194-4AC0-902E-2166DD844981}" dt="2022-06-01T19:14:28.413" v="285" actId="26606"/>
          <ac:spMkLst>
            <pc:docMk/>
            <pc:sldMk cId="2815339507" sldId="257"/>
            <ac:spMk id="57" creationId="{653BB8CA-23AF-4226-9FB3-FA1964EBA661}"/>
          </ac:spMkLst>
        </pc:spChg>
        <pc:spChg chg="mod">
          <ac:chgData name="Sara de Paula Novaes Paiva" userId="269cedf73383b3cd" providerId="LiveId" clId="{B4A7F3B7-4194-4AC0-902E-2166DD844981}" dt="2022-06-01T19:14:28.413" v="285" actId="26606"/>
          <ac:spMkLst>
            <pc:docMk/>
            <pc:sldMk cId="2815339507" sldId="257"/>
            <ac:spMk id="59" creationId="{185AB600-E5B8-4AFD-A7DA-37E5D3AFF5FA}"/>
          </ac:spMkLst>
        </pc:spChg>
        <pc:spChg chg="add del mod">
          <ac:chgData name="Sara de Paula Novaes Paiva" userId="269cedf73383b3cd" providerId="LiveId" clId="{B4A7F3B7-4194-4AC0-902E-2166DD844981}" dt="2022-06-01T19:14:57.314" v="291" actId="478"/>
          <ac:spMkLst>
            <pc:docMk/>
            <pc:sldMk cId="2815339507" sldId="257"/>
            <ac:spMk id="64" creationId="{AF7CEFF9-C811-5745-38E1-1C6E09C3E9A8}"/>
          </ac:spMkLst>
        </pc:spChg>
        <pc:picChg chg="add mod ord">
          <ac:chgData name="Sara de Paula Novaes Paiva" userId="269cedf73383b3cd" providerId="LiveId" clId="{B4A7F3B7-4194-4AC0-902E-2166DD844981}" dt="2022-06-01T19:14:28.413" v="285" actId="26606"/>
          <ac:picMkLst>
            <pc:docMk/>
            <pc:sldMk cId="2815339507" sldId="257"/>
            <ac:picMk id="6" creationId="{7BD11870-7DE4-E400-BC02-428D99D45C9A}"/>
          </ac:picMkLst>
        </pc:picChg>
        <pc:picChg chg="del">
          <ac:chgData name="Sara de Paula Novaes Paiva" userId="269cedf73383b3cd" providerId="LiveId" clId="{B4A7F3B7-4194-4AC0-902E-2166DD844981}" dt="2022-06-01T19:13:53.571" v="277" actId="478"/>
          <ac:picMkLst>
            <pc:docMk/>
            <pc:sldMk cId="2815339507" sldId="257"/>
            <ac:picMk id="15" creationId="{8A312F11-75CA-44C5-8937-46152AD55204}"/>
          </ac:picMkLst>
        </pc:picChg>
      </pc:sldChg>
      <pc:sldChg chg="del">
        <pc:chgData name="Sara de Paula Novaes Paiva" userId="269cedf73383b3cd" providerId="LiveId" clId="{B4A7F3B7-4194-4AC0-902E-2166DD844981}" dt="2022-05-25T20:20:02.745" v="56" actId="47"/>
        <pc:sldMkLst>
          <pc:docMk/>
          <pc:sldMk cId="4241272432" sldId="258"/>
        </pc:sldMkLst>
      </pc:sldChg>
      <pc:sldChg chg="addSp delSp modSp mod">
        <pc:chgData name="Sara de Paula Novaes Paiva" userId="269cedf73383b3cd" providerId="LiveId" clId="{B4A7F3B7-4194-4AC0-902E-2166DD844981}" dt="2022-06-01T19:50:27.622" v="1058" actId="20577"/>
        <pc:sldMkLst>
          <pc:docMk/>
          <pc:sldMk cId="1094308873" sldId="259"/>
        </pc:sldMkLst>
        <pc:spChg chg="add del mod">
          <ac:chgData name="Sara de Paula Novaes Paiva" userId="269cedf73383b3cd" providerId="LiveId" clId="{B4A7F3B7-4194-4AC0-902E-2166DD844981}" dt="2022-06-01T19:47:26.027" v="959" actId="478"/>
          <ac:spMkLst>
            <pc:docMk/>
            <pc:sldMk cId="1094308873" sldId="259"/>
            <ac:spMk id="4" creationId="{83A17722-1AC9-CC4F-B6AF-6C59DA1CF9EB}"/>
          </ac:spMkLst>
        </pc:spChg>
        <pc:spChg chg="add del mod">
          <ac:chgData name="Sara de Paula Novaes Paiva" userId="269cedf73383b3cd" providerId="LiveId" clId="{B4A7F3B7-4194-4AC0-902E-2166DD844981}" dt="2022-06-01T19:47:27.330" v="960" actId="478"/>
          <ac:spMkLst>
            <pc:docMk/>
            <pc:sldMk cId="1094308873" sldId="259"/>
            <ac:spMk id="6" creationId="{C95CFC8B-9BB0-C910-2DA2-2DA5A2BF680F}"/>
          </ac:spMkLst>
        </pc:spChg>
        <pc:spChg chg="add del mod">
          <ac:chgData name="Sara de Paula Novaes Paiva" userId="269cedf73383b3cd" providerId="LiveId" clId="{B4A7F3B7-4194-4AC0-902E-2166DD844981}" dt="2022-06-01T19:49:25.202" v="1006" actId="478"/>
          <ac:spMkLst>
            <pc:docMk/>
            <pc:sldMk cId="1094308873" sldId="259"/>
            <ac:spMk id="8" creationId="{008CD48E-AEB1-7844-8A8B-4B53C2F2913F}"/>
          </ac:spMkLst>
        </pc:spChg>
        <pc:spChg chg="mod">
          <ac:chgData name="Sara de Paula Novaes Paiva" userId="269cedf73383b3cd" providerId="LiveId" clId="{B4A7F3B7-4194-4AC0-902E-2166DD844981}" dt="2022-06-01T19:49:04.590" v="998" actId="20577"/>
          <ac:spMkLst>
            <pc:docMk/>
            <pc:sldMk cId="1094308873" sldId="259"/>
            <ac:spMk id="10" creationId="{00E7F2B6-10A7-477E-B377-78173351CB9B}"/>
          </ac:spMkLst>
        </pc:spChg>
        <pc:spChg chg="add del mod">
          <ac:chgData name="Sara de Paula Novaes Paiva" userId="269cedf73383b3cd" providerId="LiveId" clId="{B4A7F3B7-4194-4AC0-902E-2166DD844981}" dt="2022-06-01T19:49:24.272" v="1005" actId="478"/>
          <ac:spMkLst>
            <pc:docMk/>
            <pc:sldMk cId="1094308873" sldId="259"/>
            <ac:spMk id="13" creationId="{6FC93127-1D16-8770-1B42-CD8C8B4E2F4B}"/>
          </ac:spMkLst>
        </pc:spChg>
        <pc:spChg chg="mod">
          <ac:chgData name="Sara de Paula Novaes Paiva" userId="269cedf73383b3cd" providerId="LiveId" clId="{B4A7F3B7-4194-4AC0-902E-2166DD844981}" dt="2022-06-01T19:48:08.750" v="979" actId="20577"/>
          <ac:spMkLst>
            <pc:docMk/>
            <pc:sldMk cId="1094308873" sldId="259"/>
            <ac:spMk id="19" creationId="{59BCB765-3776-41F5-B6B8-6208678A046A}"/>
          </ac:spMkLst>
        </pc:spChg>
        <pc:spChg chg="mod">
          <ac:chgData name="Sara de Paula Novaes Paiva" userId="269cedf73383b3cd" providerId="LiveId" clId="{B4A7F3B7-4194-4AC0-902E-2166DD844981}" dt="2022-06-01T19:48:58.892" v="987" actId="20577"/>
          <ac:spMkLst>
            <pc:docMk/>
            <pc:sldMk cId="1094308873" sldId="259"/>
            <ac:spMk id="23" creationId="{D2EE4141-AD91-4E47-B788-C5EA3ACC61A0}"/>
          </ac:spMkLst>
        </pc:spChg>
        <pc:spChg chg="del">
          <ac:chgData name="Sara de Paula Novaes Paiva" userId="269cedf73383b3cd" providerId="LiveId" clId="{B4A7F3B7-4194-4AC0-902E-2166DD844981}" dt="2022-06-01T19:47:24.539" v="958" actId="478"/>
          <ac:spMkLst>
            <pc:docMk/>
            <pc:sldMk cId="1094308873" sldId="259"/>
            <ac:spMk id="24" creationId="{106F3974-4943-47E8-A433-5C64B36E9463}"/>
          </ac:spMkLst>
        </pc:spChg>
        <pc:spChg chg="del mod">
          <ac:chgData name="Sara de Paula Novaes Paiva" userId="269cedf73383b3cd" providerId="LiveId" clId="{B4A7F3B7-4194-4AC0-902E-2166DD844981}" dt="2022-06-01T19:49:22.830" v="1004" actId="478"/>
          <ac:spMkLst>
            <pc:docMk/>
            <pc:sldMk cId="1094308873" sldId="259"/>
            <ac:spMk id="25" creationId="{28950946-2F58-45BE-8886-7AC0149D69EA}"/>
          </ac:spMkLst>
        </pc:spChg>
        <pc:spChg chg="mod">
          <ac:chgData name="Sara de Paula Novaes Paiva" userId="269cedf73383b3cd" providerId="LiveId" clId="{B4A7F3B7-4194-4AC0-902E-2166DD844981}" dt="2022-06-01T19:50:27.622" v="1058" actId="20577"/>
          <ac:spMkLst>
            <pc:docMk/>
            <pc:sldMk cId="1094308873" sldId="259"/>
            <ac:spMk id="33" creationId="{1ACF41D3-2AFC-49DB-9DF0-E2ECA29FB165}"/>
          </ac:spMkLst>
        </pc:spChg>
        <pc:spChg chg="del mod">
          <ac:chgData name="Sara de Paula Novaes Paiva" userId="269cedf73383b3cd" providerId="LiveId" clId="{B4A7F3B7-4194-4AC0-902E-2166DD844981}" dt="2022-06-01T19:47:22.793" v="957" actId="478"/>
          <ac:spMkLst>
            <pc:docMk/>
            <pc:sldMk cId="1094308873" sldId="259"/>
            <ac:spMk id="34" creationId="{3643E873-8912-4B68-8719-1C569341D6FD}"/>
          </ac:spMkLst>
        </pc:spChg>
        <pc:spChg chg="del">
          <ac:chgData name="Sara de Paula Novaes Paiva" userId="269cedf73383b3cd" providerId="LiveId" clId="{B4A7F3B7-4194-4AC0-902E-2166DD844981}" dt="2022-06-01T19:49:21.444" v="1002" actId="478"/>
          <ac:spMkLst>
            <pc:docMk/>
            <pc:sldMk cId="1094308873" sldId="259"/>
            <ac:spMk id="35" creationId="{B56B6F3A-5C12-4500-AD07-4FCE61526A57}"/>
          </ac:spMkLst>
        </pc:spChg>
      </pc:sldChg>
      <pc:sldChg chg="addSp delSp modSp mod">
        <pc:chgData name="Sara de Paula Novaes Paiva" userId="269cedf73383b3cd" providerId="LiveId" clId="{B4A7F3B7-4194-4AC0-902E-2166DD844981}" dt="2022-06-04T00:28:39.197" v="5402" actId="20577"/>
        <pc:sldMkLst>
          <pc:docMk/>
          <pc:sldMk cId="860759002" sldId="260"/>
        </pc:sldMkLst>
        <pc:spChg chg="add del mod">
          <ac:chgData name="Sara de Paula Novaes Paiva" userId="269cedf73383b3cd" providerId="LiveId" clId="{B4A7F3B7-4194-4AC0-902E-2166DD844981}" dt="2022-06-04T00:27:16.472" v="5261" actId="478"/>
          <ac:spMkLst>
            <pc:docMk/>
            <pc:sldMk cId="860759002" sldId="260"/>
            <ac:spMk id="2" creationId="{E3B822BB-5190-07A3-1E29-D47046E883FA}"/>
          </ac:spMkLst>
        </pc:spChg>
        <pc:spChg chg="add del mod">
          <ac:chgData name="Sara de Paula Novaes Paiva" userId="269cedf73383b3cd" providerId="LiveId" clId="{B4A7F3B7-4194-4AC0-902E-2166DD844981}" dt="2022-05-25T20:23:14.647" v="133" actId="931"/>
          <ac:spMkLst>
            <pc:docMk/>
            <pc:sldMk cId="860759002" sldId="260"/>
            <ac:spMk id="3" creationId="{77F5B29A-576E-4917-8837-FE4CF0AB61AF}"/>
          </ac:spMkLst>
        </pc:spChg>
        <pc:spChg chg="add del mod">
          <ac:chgData name="Sara de Paula Novaes Paiva" userId="269cedf73383b3cd" providerId="LiveId" clId="{B4A7F3B7-4194-4AC0-902E-2166DD844981}" dt="2022-06-04T00:27:08.449" v="5258" actId="478"/>
          <ac:spMkLst>
            <pc:docMk/>
            <pc:sldMk cId="860759002" sldId="260"/>
            <ac:spMk id="4" creationId="{568A5F74-9F69-449B-A8FD-1029F0BDC6D2}"/>
          </ac:spMkLst>
        </pc:spChg>
        <pc:spChg chg="add del mod">
          <ac:chgData name="Sara de Paula Novaes Paiva" userId="269cedf73383b3cd" providerId="LiveId" clId="{B4A7F3B7-4194-4AC0-902E-2166DD844981}" dt="2022-06-03T01:26:20.977" v="4731" actId="931"/>
          <ac:spMkLst>
            <pc:docMk/>
            <pc:sldMk cId="860759002" sldId="260"/>
            <ac:spMk id="4" creationId="{8A7AE4DB-3103-8C7E-EA91-2CD1594A8A1B}"/>
          </ac:spMkLst>
        </pc:spChg>
        <pc:spChg chg="add del mod">
          <ac:chgData name="Sara de Paula Novaes Paiva" userId="269cedf73383b3cd" providerId="LiveId" clId="{B4A7F3B7-4194-4AC0-902E-2166DD844981}" dt="2022-06-04T00:27:12.906" v="5260" actId="478"/>
          <ac:spMkLst>
            <pc:docMk/>
            <pc:sldMk cId="860759002" sldId="260"/>
            <ac:spMk id="6" creationId="{DE41801C-A133-E83A-BD5D-4EAB8B5D82E5}"/>
          </ac:spMkLst>
        </pc:spChg>
        <pc:spChg chg="add del mod ord">
          <ac:chgData name="Sara de Paula Novaes Paiva" userId="269cedf73383b3cd" providerId="LiveId" clId="{B4A7F3B7-4194-4AC0-902E-2166DD844981}" dt="2022-06-04T00:27:06.161" v="5257" actId="478"/>
          <ac:spMkLst>
            <pc:docMk/>
            <pc:sldMk cId="860759002" sldId="260"/>
            <ac:spMk id="8" creationId="{6AF96301-6B19-C8B4-0D2A-DB3560593B14}"/>
          </ac:spMkLst>
        </pc:spChg>
        <pc:spChg chg="add del mod">
          <ac:chgData name="Sara de Paula Novaes Paiva" userId="269cedf73383b3cd" providerId="LiveId" clId="{B4A7F3B7-4194-4AC0-902E-2166DD844981}" dt="2022-06-04T00:27:09.832" v="5259" actId="478"/>
          <ac:spMkLst>
            <pc:docMk/>
            <pc:sldMk cId="860759002" sldId="260"/>
            <ac:spMk id="10" creationId="{7B28B63E-99F2-1A33-7C3E-5784C5198DC6}"/>
          </ac:spMkLst>
        </pc:spChg>
        <pc:spChg chg="del">
          <ac:chgData name="Sara de Paula Novaes Paiva" userId="269cedf73383b3cd" providerId="LiveId" clId="{B4A7F3B7-4194-4AC0-902E-2166DD844981}" dt="2022-06-03T01:23:26.486" v="4723" actId="478"/>
          <ac:spMkLst>
            <pc:docMk/>
            <pc:sldMk cId="860759002" sldId="260"/>
            <ac:spMk id="29" creationId="{C7070E84-7C6C-417F-AB09-EC34EAFFD611}"/>
          </ac:spMkLst>
        </pc:spChg>
        <pc:spChg chg="del mod">
          <ac:chgData name="Sara de Paula Novaes Paiva" userId="269cedf73383b3cd" providerId="LiveId" clId="{B4A7F3B7-4194-4AC0-902E-2166DD844981}" dt="2022-06-03T01:26:34.074" v="4747" actId="478"/>
          <ac:spMkLst>
            <pc:docMk/>
            <pc:sldMk cId="860759002" sldId="260"/>
            <ac:spMk id="47" creationId="{3F9E60C6-15AA-4C95-9519-652CD08A827C}"/>
          </ac:spMkLst>
        </pc:spChg>
        <pc:spChg chg="mod">
          <ac:chgData name="Sara de Paula Novaes Paiva" userId="269cedf73383b3cd" providerId="LiveId" clId="{B4A7F3B7-4194-4AC0-902E-2166DD844981}" dt="2022-06-04T00:27:57.230" v="5265" actId="20577"/>
          <ac:spMkLst>
            <pc:docMk/>
            <pc:sldMk cId="860759002" sldId="260"/>
            <ac:spMk id="79" creationId="{82E2372A-C3D6-4099-889B-9004AC815EC5}"/>
          </ac:spMkLst>
        </pc:spChg>
        <pc:spChg chg="mod">
          <ac:chgData name="Sara de Paula Novaes Paiva" userId="269cedf73383b3cd" providerId="LiveId" clId="{B4A7F3B7-4194-4AC0-902E-2166DD844981}" dt="2022-06-04T00:27:41.012" v="5263" actId="14100"/>
          <ac:spMkLst>
            <pc:docMk/>
            <pc:sldMk cId="860759002" sldId="260"/>
            <ac:spMk id="80" creationId="{1E23B707-4619-411F-BCA9-9F153721B295}"/>
          </ac:spMkLst>
        </pc:spChg>
        <pc:spChg chg="mod">
          <ac:chgData name="Sara de Paula Novaes Paiva" userId="269cedf73383b3cd" providerId="LiveId" clId="{B4A7F3B7-4194-4AC0-902E-2166DD844981}" dt="2022-06-04T00:28:39.197" v="5402" actId="20577"/>
          <ac:spMkLst>
            <pc:docMk/>
            <pc:sldMk cId="860759002" sldId="260"/>
            <ac:spMk id="81" creationId="{A64F1920-095B-403C-80E1-A2F024F58071}"/>
          </ac:spMkLst>
        </pc:spChg>
        <pc:spChg chg="mod">
          <ac:chgData name="Sara de Paula Novaes Paiva" userId="269cedf73383b3cd" providerId="LiveId" clId="{B4A7F3B7-4194-4AC0-902E-2166DD844981}" dt="2022-06-04T00:27:49.060" v="5264" actId="1076"/>
          <ac:spMkLst>
            <pc:docMk/>
            <pc:sldMk cId="860759002" sldId="260"/>
            <ac:spMk id="82" creationId="{3F5597E2-E045-4B3D-8F17-983390E18BE1}"/>
          </ac:spMkLst>
        </pc:spChg>
        <pc:spChg chg="mod">
          <ac:chgData name="Sara de Paula Novaes Paiva" userId="269cedf73383b3cd" providerId="LiveId" clId="{B4A7F3B7-4194-4AC0-902E-2166DD844981}" dt="2022-06-04T00:27:41.012" v="5263" actId="14100"/>
          <ac:spMkLst>
            <pc:docMk/>
            <pc:sldMk cId="860759002" sldId="260"/>
            <ac:spMk id="83" creationId="{CC67F132-FEAB-45AE-BAFB-DCA57F360572}"/>
          </ac:spMkLst>
        </pc:spChg>
        <pc:spChg chg="mod">
          <ac:chgData name="Sara de Paula Novaes Paiva" userId="269cedf73383b3cd" providerId="LiveId" clId="{B4A7F3B7-4194-4AC0-902E-2166DD844981}" dt="2022-06-04T00:27:41.012" v="5263" actId="14100"/>
          <ac:spMkLst>
            <pc:docMk/>
            <pc:sldMk cId="860759002" sldId="260"/>
            <ac:spMk id="84" creationId="{60D23A3B-7061-4A85-9612-37B1F1EFF97E}"/>
          </ac:spMkLst>
        </pc:spChg>
        <pc:picChg chg="add del mod ord">
          <ac:chgData name="Sara de Paula Novaes Paiva" userId="269cedf73383b3cd" providerId="LiveId" clId="{B4A7F3B7-4194-4AC0-902E-2166DD844981}" dt="2022-06-03T01:24:58.670" v="4730" actId="478"/>
          <ac:picMkLst>
            <pc:docMk/>
            <pc:sldMk cId="860759002" sldId="260"/>
            <ac:picMk id="5" creationId="{8D3319CB-EAA7-0240-7159-D3FF5F0ABDF5}"/>
          </ac:picMkLst>
        </pc:picChg>
        <pc:picChg chg="add del mod ord">
          <ac:chgData name="Sara de Paula Novaes Paiva" userId="269cedf73383b3cd" providerId="LiveId" clId="{B4A7F3B7-4194-4AC0-902E-2166DD844981}" dt="2022-06-04T00:27:06.161" v="5257" actId="478"/>
          <ac:picMkLst>
            <pc:docMk/>
            <pc:sldMk cId="860759002" sldId="260"/>
            <ac:picMk id="7" creationId="{DCD6F964-D9A5-8B2E-6012-ADEDF6E7514F}"/>
          </ac:picMkLst>
        </pc:picChg>
        <pc:picChg chg="del">
          <ac:chgData name="Sara de Paula Novaes Paiva" userId="269cedf73383b3cd" providerId="LiveId" clId="{B4A7F3B7-4194-4AC0-902E-2166DD844981}" dt="2022-05-25T20:23:00.584" v="132" actId="478"/>
          <ac:picMkLst>
            <pc:docMk/>
            <pc:sldMk cId="860759002" sldId="260"/>
            <ac:picMk id="34" creationId="{C4BDBB22-6AEB-49C9-9E42-0CA929FFB7A4}"/>
          </ac:picMkLst>
        </pc:picChg>
      </pc:sldChg>
      <pc:sldChg chg="addSp delSp modSp mod">
        <pc:chgData name="Sara de Paula Novaes Paiva" userId="269cedf73383b3cd" providerId="LiveId" clId="{B4A7F3B7-4194-4AC0-902E-2166DD844981}" dt="2022-06-07T20:01:20.273" v="7054" actId="255"/>
        <pc:sldMkLst>
          <pc:docMk/>
          <pc:sldMk cId="3984440688" sldId="261"/>
        </pc:sldMkLst>
        <pc:spChg chg="add del mod">
          <ac:chgData name="Sara de Paula Novaes Paiva" userId="269cedf73383b3cd" providerId="LiveId" clId="{B4A7F3B7-4194-4AC0-902E-2166DD844981}" dt="2022-05-25T20:22:53.611" v="130" actId="931"/>
          <ac:spMkLst>
            <pc:docMk/>
            <pc:sldMk cId="3984440688" sldId="261"/>
            <ac:spMk id="3" creationId="{6932CACA-D7E0-933A-30FF-89369596120C}"/>
          </ac:spMkLst>
        </pc:spChg>
        <pc:spChg chg="del">
          <ac:chgData name="Sara de Paula Novaes Paiva" userId="269cedf73383b3cd" providerId="LiveId" clId="{B4A7F3B7-4194-4AC0-902E-2166DD844981}" dt="2022-05-25T20:22:25.211" v="129" actId="478"/>
          <ac:spMkLst>
            <pc:docMk/>
            <pc:sldMk cId="3984440688" sldId="261"/>
            <ac:spMk id="6" creationId="{D8CD8DF5-7BCB-A4DA-9C40-880AE93FA08B}"/>
          </ac:spMkLst>
        </pc:spChg>
        <pc:spChg chg="mod">
          <ac:chgData name="Sara de Paula Novaes Paiva" userId="269cedf73383b3cd" providerId="LiveId" clId="{B4A7F3B7-4194-4AC0-902E-2166DD844981}" dt="2022-06-02T19:43:08.119" v="3175" actId="20577"/>
          <ac:spMkLst>
            <pc:docMk/>
            <pc:sldMk cId="3984440688" sldId="261"/>
            <ac:spMk id="9" creationId="{1EE5A625-CF8D-4DB8-B64A-918374A7C3E4}"/>
          </ac:spMkLst>
        </pc:spChg>
        <pc:spChg chg="mod">
          <ac:chgData name="Sara de Paula Novaes Paiva" userId="269cedf73383b3cd" providerId="LiveId" clId="{B4A7F3B7-4194-4AC0-902E-2166DD844981}" dt="2022-06-07T20:01:20.273" v="7054" actId="255"/>
          <ac:spMkLst>
            <pc:docMk/>
            <pc:sldMk cId="3984440688" sldId="261"/>
            <ac:spMk id="23" creationId="{8662E445-5222-442C-9812-2FA51B852A71}"/>
          </ac:spMkLst>
        </pc:spChg>
        <pc:picChg chg="del">
          <ac:chgData name="Sara de Paula Novaes Paiva" userId="269cedf73383b3cd" providerId="LiveId" clId="{B4A7F3B7-4194-4AC0-902E-2166DD844981}" dt="2022-05-25T20:22:25.211" v="129" actId="478"/>
          <ac:picMkLst>
            <pc:docMk/>
            <pc:sldMk cId="3984440688" sldId="261"/>
            <ac:picMk id="5" creationId="{1A4742EC-8EE2-F71B-BE4E-419BCD7D8997}"/>
          </ac:picMkLst>
        </pc:picChg>
        <pc:picChg chg="add mod">
          <ac:chgData name="Sara de Paula Novaes Paiva" userId="269cedf73383b3cd" providerId="LiveId" clId="{B4A7F3B7-4194-4AC0-902E-2166DD844981}" dt="2022-05-25T20:22:55.592" v="131" actId="27614"/>
          <ac:picMkLst>
            <pc:docMk/>
            <pc:sldMk cId="3984440688" sldId="261"/>
            <ac:picMk id="7" creationId="{CCF628F6-2555-AC80-56EF-AAF4FF064211}"/>
          </ac:picMkLst>
        </pc:picChg>
      </pc:sldChg>
      <pc:sldChg chg="addSp delSp modSp mod">
        <pc:chgData name="Sara de Paula Novaes Paiva" userId="269cedf73383b3cd" providerId="LiveId" clId="{B4A7F3B7-4194-4AC0-902E-2166DD844981}" dt="2022-06-14T17:40:28.014" v="7150" actId="14100"/>
        <pc:sldMkLst>
          <pc:docMk/>
          <pc:sldMk cId="2174002491" sldId="263"/>
        </pc:sldMkLst>
        <pc:spChg chg="mod">
          <ac:chgData name="Sara de Paula Novaes Paiva" userId="269cedf73383b3cd" providerId="LiveId" clId="{B4A7F3B7-4194-4AC0-902E-2166DD844981}" dt="2022-06-14T17:40:28.014" v="7150" actId="14100"/>
          <ac:spMkLst>
            <pc:docMk/>
            <pc:sldMk cId="2174002491" sldId="263"/>
            <ac:spMk id="18" creationId="{62192F0C-65C9-4E6D-9314-81FB7E4DB469}"/>
          </ac:spMkLst>
        </pc:spChg>
        <pc:spChg chg="mod">
          <ac:chgData name="Sara de Paula Novaes Paiva" userId="269cedf73383b3cd" providerId="LiveId" clId="{B4A7F3B7-4194-4AC0-902E-2166DD844981}" dt="2022-06-01T19:16:31.011" v="303" actId="20577"/>
          <ac:spMkLst>
            <pc:docMk/>
            <pc:sldMk cId="2174002491" sldId="263"/>
            <ac:spMk id="28" creationId="{A1131A7B-9038-6D11-47E1-033F59C3369F}"/>
          </ac:spMkLst>
        </pc:spChg>
        <pc:spChg chg="mod">
          <ac:chgData name="Sara de Paula Novaes Paiva" userId="269cedf73383b3cd" providerId="LiveId" clId="{B4A7F3B7-4194-4AC0-902E-2166DD844981}" dt="2022-06-01T19:20:25.091" v="518" actId="20577"/>
          <ac:spMkLst>
            <pc:docMk/>
            <pc:sldMk cId="2174002491" sldId="263"/>
            <ac:spMk id="29" creationId="{B759392B-A088-4C1F-B0AC-0091A7D0F546}"/>
          </ac:spMkLst>
        </pc:spChg>
        <pc:spChg chg="del">
          <ac:chgData name="Sara de Paula Novaes Paiva" userId="269cedf73383b3cd" providerId="LiveId" clId="{B4A7F3B7-4194-4AC0-902E-2166DD844981}" dt="2022-06-01T19:19:57.936" v="507" actId="478"/>
          <ac:spMkLst>
            <pc:docMk/>
            <pc:sldMk cId="2174002491" sldId="263"/>
            <ac:spMk id="30" creationId="{53202B8D-530A-B888-F443-D4BA10B12F98}"/>
          </ac:spMkLst>
        </pc:spChg>
        <pc:spChg chg="del">
          <ac:chgData name="Sara de Paula Novaes Paiva" userId="269cedf73383b3cd" providerId="LiveId" clId="{B4A7F3B7-4194-4AC0-902E-2166DD844981}" dt="2022-06-01T19:19:56.250" v="506" actId="478"/>
          <ac:spMkLst>
            <pc:docMk/>
            <pc:sldMk cId="2174002491" sldId="263"/>
            <ac:spMk id="31" creationId="{619A21D8-2E28-ADF5-354F-09BA79A65650}"/>
          </ac:spMkLst>
        </pc:spChg>
        <pc:picChg chg="add mod">
          <ac:chgData name="Sara de Paula Novaes Paiva" userId="269cedf73383b3cd" providerId="LiveId" clId="{B4A7F3B7-4194-4AC0-902E-2166DD844981}" dt="2022-06-01T19:32:10.623" v="562" actId="14100"/>
          <ac:picMkLst>
            <pc:docMk/>
            <pc:sldMk cId="2174002491" sldId="263"/>
            <ac:picMk id="3" creationId="{B5794DCA-44B1-4DDF-26BD-2CD625958987}"/>
          </ac:picMkLst>
        </pc:picChg>
        <pc:picChg chg="add mod">
          <ac:chgData name="Sara de Paula Novaes Paiva" userId="269cedf73383b3cd" providerId="LiveId" clId="{B4A7F3B7-4194-4AC0-902E-2166DD844981}" dt="2022-06-01T19:32:12.398" v="563" actId="1076"/>
          <ac:picMkLst>
            <pc:docMk/>
            <pc:sldMk cId="2174002491" sldId="263"/>
            <ac:picMk id="5" creationId="{EBB84588-E870-E0A1-0C9C-271B5E23CC5D}"/>
          </ac:picMkLst>
        </pc:picChg>
        <pc:picChg chg="add mod">
          <ac:chgData name="Sara de Paula Novaes Paiva" userId="269cedf73383b3cd" providerId="LiveId" clId="{B4A7F3B7-4194-4AC0-902E-2166DD844981}" dt="2022-06-01T19:32:24.600" v="569" actId="1076"/>
          <ac:picMkLst>
            <pc:docMk/>
            <pc:sldMk cId="2174002491" sldId="263"/>
            <ac:picMk id="7" creationId="{C38A2409-CFA3-E0B5-F373-5E72AADCD800}"/>
          </ac:picMkLst>
        </pc:picChg>
        <pc:picChg chg="add mod">
          <ac:chgData name="Sara de Paula Novaes Paiva" userId="269cedf73383b3cd" providerId="LiveId" clId="{B4A7F3B7-4194-4AC0-902E-2166DD844981}" dt="2022-06-01T19:32:23.141" v="568" actId="1076"/>
          <ac:picMkLst>
            <pc:docMk/>
            <pc:sldMk cId="2174002491" sldId="263"/>
            <ac:picMk id="9" creationId="{C5EFB3E3-ED09-D489-3836-CA0C2E9A48A9}"/>
          </ac:picMkLst>
        </pc:picChg>
        <pc:picChg chg="add mod">
          <ac:chgData name="Sara de Paula Novaes Paiva" userId="269cedf73383b3cd" providerId="LiveId" clId="{B4A7F3B7-4194-4AC0-902E-2166DD844981}" dt="2022-06-01T19:32:20.911" v="567" actId="1076"/>
          <ac:picMkLst>
            <pc:docMk/>
            <pc:sldMk cId="2174002491" sldId="263"/>
            <ac:picMk id="11" creationId="{36F51F06-CCDF-CB7B-7359-73041E6D4BDF}"/>
          </ac:picMkLst>
        </pc:picChg>
      </pc:sldChg>
      <pc:sldChg chg="addSp modSp mod">
        <pc:chgData name="Sara de Paula Novaes Paiva" userId="269cedf73383b3cd" providerId="LiveId" clId="{B4A7F3B7-4194-4AC0-902E-2166DD844981}" dt="2022-06-01T19:44:21.800" v="948" actId="1076"/>
        <pc:sldMkLst>
          <pc:docMk/>
          <pc:sldMk cId="2883553059" sldId="264"/>
        </pc:sldMkLst>
        <pc:spChg chg="add mod">
          <ac:chgData name="Sara de Paula Novaes Paiva" userId="269cedf73383b3cd" providerId="LiveId" clId="{B4A7F3B7-4194-4AC0-902E-2166DD844981}" dt="2022-06-01T19:44:21.800" v="948" actId="1076"/>
          <ac:spMkLst>
            <pc:docMk/>
            <pc:sldMk cId="2883553059" sldId="264"/>
            <ac:spMk id="17" creationId="{1CAB876A-72CB-0A1E-650D-959614D4D3A5}"/>
          </ac:spMkLst>
        </pc:spChg>
      </pc:sldChg>
      <pc:sldChg chg="addSp delSp modSp mod modAnim">
        <pc:chgData name="Sara de Paula Novaes Paiva" userId="269cedf73383b3cd" providerId="LiveId" clId="{B4A7F3B7-4194-4AC0-902E-2166DD844981}" dt="2022-06-03T01:42:28.500" v="4775"/>
        <pc:sldMkLst>
          <pc:docMk/>
          <pc:sldMk cId="2583275527" sldId="277"/>
        </pc:sldMkLst>
        <pc:spChg chg="add del mod">
          <ac:chgData name="Sara de Paula Novaes Paiva" userId="269cedf73383b3cd" providerId="LiveId" clId="{B4A7F3B7-4194-4AC0-902E-2166DD844981}" dt="2022-06-01T19:04:50.930" v="153" actId="478"/>
          <ac:spMkLst>
            <pc:docMk/>
            <pc:sldMk cId="2583275527" sldId="277"/>
            <ac:spMk id="5" creationId="{26572FEB-6680-801B-6070-69246D91B141}"/>
          </ac:spMkLst>
        </pc:spChg>
        <pc:spChg chg="del mod">
          <ac:chgData name="Sara de Paula Novaes Paiva" userId="269cedf73383b3cd" providerId="LiveId" clId="{B4A7F3B7-4194-4AC0-902E-2166DD844981}" dt="2022-06-01T19:04:57.200" v="156" actId="478"/>
          <ac:spMkLst>
            <pc:docMk/>
            <pc:sldMk cId="2583275527" sldId="277"/>
            <ac:spMk id="7" creationId="{CF45A9EB-00FC-4DE7-8041-09649EF9B9B6}"/>
          </ac:spMkLst>
        </pc:spChg>
        <pc:spChg chg="add del mod">
          <ac:chgData name="Sara de Paula Novaes Paiva" userId="269cedf73383b3cd" providerId="LiveId" clId="{B4A7F3B7-4194-4AC0-902E-2166DD844981}" dt="2022-06-01T19:04:55.968" v="155" actId="478"/>
          <ac:spMkLst>
            <pc:docMk/>
            <pc:sldMk cId="2583275527" sldId="277"/>
            <ac:spMk id="9" creationId="{FB179552-6273-9B6B-DB33-72FDB0FF61DC}"/>
          </ac:spMkLst>
        </pc:spChg>
        <pc:spChg chg="add del mod">
          <ac:chgData name="Sara de Paula Novaes Paiva" userId="269cedf73383b3cd" providerId="LiveId" clId="{B4A7F3B7-4194-4AC0-902E-2166DD844981}" dt="2022-06-01T19:05:04.948" v="157" actId="478"/>
          <ac:spMkLst>
            <pc:docMk/>
            <pc:sldMk cId="2583275527" sldId="277"/>
            <ac:spMk id="11" creationId="{0E363EBA-12B2-FCDB-DD55-028C1E4468D1}"/>
          </ac:spMkLst>
        </pc:spChg>
        <pc:spChg chg="del">
          <ac:chgData name="Sara de Paula Novaes Paiva" userId="269cedf73383b3cd" providerId="LiveId" clId="{B4A7F3B7-4194-4AC0-902E-2166DD844981}" dt="2022-06-01T19:04:47.641" v="151" actId="478"/>
          <ac:spMkLst>
            <pc:docMk/>
            <pc:sldMk cId="2583275527" sldId="277"/>
            <ac:spMk id="12" creationId="{619D1BA2-3111-4E03-81E3-0D0F9BA3676D}"/>
          </ac:spMkLst>
        </pc:spChg>
        <pc:spChg chg="del">
          <ac:chgData name="Sara de Paula Novaes Paiva" userId="269cedf73383b3cd" providerId="LiveId" clId="{B4A7F3B7-4194-4AC0-902E-2166DD844981}" dt="2022-06-01T19:04:53.165" v="154" actId="478"/>
          <ac:spMkLst>
            <pc:docMk/>
            <pc:sldMk cId="2583275527" sldId="277"/>
            <ac:spMk id="14" creationId="{ECE1E739-E339-4FB6-A10E-22AB1A0D782B}"/>
          </ac:spMkLst>
        </pc:spChg>
        <pc:spChg chg="add del mod">
          <ac:chgData name="Sara de Paula Novaes Paiva" userId="269cedf73383b3cd" providerId="LiveId" clId="{B4A7F3B7-4194-4AC0-902E-2166DD844981}" dt="2022-06-01T19:06:55.522" v="167" actId="478"/>
          <ac:spMkLst>
            <pc:docMk/>
            <pc:sldMk cId="2583275527" sldId="277"/>
            <ac:spMk id="15" creationId="{7DF2F00B-973B-2CBE-9591-419B6C993FE5}"/>
          </ac:spMkLst>
        </pc:spChg>
        <pc:spChg chg="add del mod">
          <ac:chgData name="Sara de Paula Novaes Paiva" userId="269cedf73383b3cd" providerId="LiveId" clId="{B4A7F3B7-4194-4AC0-902E-2166DD844981}" dt="2022-06-01T19:06:53.235" v="166" actId="478"/>
          <ac:spMkLst>
            <pc:docMk/>
            <pc:sldMk cId="2583275527" sldId="277"/>
            <ac:spMk id="16" creationId="{00E9D6CE-D567-7BB6-E2F3-F65CE2342EAD}"/>
          </ac:spMkLst>
        </pc:spChg>
        <pc:spChg chg="add del mod">
          <ac:chgData name="Sara de Paula Novaes Paiva" userId="269cedf73383b3cd" providerId="LiveId" clId="{B4A7F3B7-4194-4AC0-902E-2166DD844981}" dt="2022-06-01T19:07:17.886" v="171"/>
          <ac:spMkLst>
            <pc:docMk/>
            <pc:sldMk cId="2583275527" sldId="277"/>
            <ac:spMk id="19" creationId="{F8843313-4F6B-1C5A-B204-7F5D8D3843B3}"/>
          </ac:spMkLst>
        </pc:spChg>
        <pc:spChg chg="del">
          <ac:chgData name="Sara de Paula Novaes Paiva" userId="269cedf73383b3cd" providerId="LiveId" clId="{B4A7F3B7-4194-4AC0-902E-2166DD844981}" dt="2022-06-01T19:05:06.870" v="158" actId="478"/>
          <ac:spMkLst>
            <pc:docMk/>
            <pc:sldMk cId="2583275527" sldId="277"/>
            <ac:spMk id="22" creationId="{EA4B20A4-BDBA-4ACB-BCCE-1FF6B09FE0A1}"/>
          </ac:spMkLst>
        </pc:spChg>
        <pc:spChg chg="del mod">
          <ac:chgData name="Sara de Paula Novaes Paiva" userId="269cedf73383b3cd" providerId="LiveId" clId="{B4A7F3B7-4194-4AC0-902E-2166DD844981}" dt="2022-06-01T19:07:01.413" v="168" actId="478"/>
          <ac:spMkLst>
            <pc:docMk/>
            <pc:sldMk cId="2583275527" sldId="277"/>
            <ac:spMk id="25" creationId="{995DD68C-FEB8-4CF6-883B-1CA9912E417D}"/>
          </ac:spMkLst>
        </pc:spChg>
        <pc:picChg chg="add mod">
          <ac:chgData name="Sara de Paula Novaes Paiva" userId="269cedf73383b3cd" providerId="LiveId" clId="{B4A7F3B7-4194-4AC0-902E-2166DD844981}" dt="2022-06-01T19:07:05.598" v="169" actId="1076"/>
          <ac:picMkLst>
            <pc:docMk/>
            <pc:sldMk cId="2583275527" sldId="277"/>
            <ac:picMk id="3" creationId="{CC225ACE-4EC0-129E-8552-A6374A5EE24E}"/>
          </ac:picMkLst>
        </pc:picChg>
        <pc:picChg chg="del">
          <ac:chgData name="Sara de Paula Novaes Paiva" userId="269cedf73383b3cd" providerId="LiveId" clId="{B4A7F3B7-4194-4AC0-902E-2166DD844981}" dt="2022-06-01T19:04:49.224" v="152" actId="478"/>
          <ac:picMkLst>
            <pc:docMk/>
            <pc:sldMk cId="2583275527" sldId="277"/>
            <ac:picMk id="6" creationId="{2A7E6CAB-B5FF-46B8-964A-7A01020AAB15}"/>
          </ac:picMkLst>
        </pc:picChg>
      </pc:sldChg>
      <pc:sldChg chg="addSp delSp modSp mod">
        <pc:chgData name="Sara de Paula Novaes Paiva" userId="269cedf73383b3cd" providerId="LiveId" clId="{B4A7F3B7-4194-4AC0-902E-2166DD844981}" dt="2022-06-02T17:11:07.515" v="1951" actId="14100"/>
        <pc:sldMkLst>
          <pc:docMk/>
          <pc:sldMk cId="3490438368" sldId="278"/>
        </pc:sldMkLst>
        <pc:spChg chg="mod">
          <ac:chgData name="Sara de Paula Novaes Paiva" userId="269cedf73383b3cd" providerId="LiveId" clId="{B4A7F3B7-4194-4AC0-902E-2166DD844981}" dt="2022-05-25T20:22:17.169" v="128" actId="255"/>
          <ac:spMkLst>
            <pc:docMk/>
            <pc:sldMk cId="3490438368" sldId="278"/>
            <ac:spMk id="3" creationId="{43F20131-2E66-4147-85FF-C0F1FCA97231}"/>
          </ac:spMkLst>
        </pc:spChg>
        <pc:spChg chg="add del mod">
          <ac:chgData name="Sara de Paula Novaes Paiva" userId="269cedf73383b3cd" providerId="LiveId" clId="{B4A7F3B7-4194-4AC0-902E-2166DD844981}" dt="2022-05-25T20:20:58.108" v="86" actId="931"/>
          <ac:spMkLst>
            <pc:docMk/>
            <pc:sldMk cId="3490438368" sldId="278"/>
            <ac:spMk id="4" creationId="{4CF5952C-BEB7-5976-D2C0-318AB1814420}"/>
          </ac:spMkLst>
        </pc:spChg>
        <pc:spChg chg="add del mod">
          <ac:chgData name="Sara de Paula Novaes Paiva" userId="269cedf73383b3cd" providerId="LiveId" clId="{B4A7F3B7-4194-4AC0-902E-2166DD844981}" dt="2022-06-02T14:11:16.153" v="1878" actId="478"/>
          <ac:spMkLst>
            <pc:docMk/>
            <pc:sldMk cId="3490438368" sldId="278"/>
            <ac:spMk id="4" creationId="{CB774403-93BF-DCFB-4F0E-C60D649D5CCB}"/>
          </ac:spMkLst>
        </pc:spChg>
        <pc:spChg chg="add del mod">
          <ac:chgData name="Sara de Paula Novaes Paiva" userId="269cedf73383b3cd" providerId="LiveId" clId="{B4A7F3B7-4194-4AC0-902E-2166DD844981}" dt="2022-06-02T14:11:14.135" v="1877" actId="478"/>
          <ac:spMkLst>
            <pc:docMk/>
            <pc:sldMk cId="3490438368" sldId="278"/>
            <ac:spMk id="6" creationId="{445ACD9C-4BB8-8729-25AF-6BB52027F63E}"/>
          </ac:spMkLst>
        </pc:spChg>
        <pc:spChg chg="add del mod">
          <ac:chgData name="Sara de Paula Novaes Paiva" userId="269cedf73383b3cd" providerId="LiveId" clId="{B4A7F3B7-4194-4AC0-902E-2166DD844981}" dt="2022-06-02T17:09:55.208" v="1950" actId="20577"/>
          <ac:spMkLst>
            <pc:docMk/>
            <pc:sldMk cId="3490438368" sldId="278"/>
            <ac:spMk id="8" creationId="{4A5FC420-3BA6-8C59-3440-79D1089B7C5B}"/>
          </ac:spMkLst>
        </pc:spChg>
        <pc:spChg chg="add del mod">
          <ac:chgData name="Sara de Paula Novaes Paiva" userId="269cedf73383b3cd" providerId="LiveId" clId="{B4A7F3B7-4194-4AC0-902E-2166DD844981}" dt="2022-05-25T20:21:02.889" v="91" actId="478"/>
          <ac:spMkLst>
            <pc:docMk/>
            <pc:sldMk cId="3490438368" sldId="278"/>
            <ac:spMk id="8" creationId="{F305EEB7-8DAB-DDB9-8ED1-97C19E086644}"/>
          </ac:spMkLst>
        </pc:spChg>
        <pc:spChg chg="mod">
          <ac:chgData name="Sara de Paula Novaes Paiva" userId="269cedf73383b3cd" providerId="LiveId" clId="{B4A7F3B7-4194-4AC0-902E-2166DD844981}" dt="2022-06-02T17:08:07.417" v="1924" actId="20577"/>
          <ac:spMkLst>
            <pc:docMk/>
            <pc:sldMk cId="3490438368" sldId="278"/>
            <ac:spMk id="10" creationId="{00E7F2B6-10A7-477E-B377-78173351CB9B}"/>
          </ac:spMkLst>
        </pc:spChg>
        <pc:spChg chg="add del mod">
          <ac:chgData name="Sara de Paula Novaes Paiva" userId="269cedf73383b3cd" providerId="LiveId" clId="{B4A7F3B7-4194-4AC0-902E-2166DD844981}" dt="2022-06-02T14:12:08.055" v="1902" actId="478"/>
          <ac:spMkLst>
            <pc:docMk/>
            <pc:sldMk cId="3490438368" sldId="278"/>
            <ac:spMk id="11" creationId="{DB81D9C0-B023-45FC-F7DA-69C2AFCF8269}"/>
          </ac:spMkLst>
        </pc:spChg>
        <pc:spChg chg="add del mod">
          <ac:chgData name="Sara de Paula Novaes Paiva" userId="269cedf73383b3cd" providerId="LiveId" clId="{B4A7F3B7-4194-4AC0-902E-2166DD844981}" dt="2022-06-02T14:12:05.959" v="1901" actId="478"/>
          <ac:spMkLst>
            <pc:docMk/>
            <pc:sldMk cId="3490438368" sldId="278"/>
            <ac:spMk id="13" creationId="{66DE7F55-A3E3-0406-79D3-FAEF0540D1BA}"/>
          </ac:spMkLst>
        </pc:spChg>
        <pc:spChg chg="add del mod">
          <ac:chgData name="Sara de Paula Novaes Paiva" userId="269cedf73383b3cd" providerId="LiveId" clId="{B4A7F3B7-4194-4AC0-902E-2166DD844981}" dt="2022-05-25T20:21:16.284" v="92" actId="931"/>
          <ac:spMkLst>
            <pc:docMk/>
            <pc:sldMk cId="3490438368" sldId="278"/>
            <ac:spMk id="13" creationId="{F8E50855-3255-7627-2854-ECF5167C2197}"/>
          </ac:spMkLst>
        </pc:spChg>
        <pc:spChg chg="add del mod">
          <ac:chgData name="Sara de Paula Novaes Paiva" userId="269cedf73383b3cd" providerId="LiveId" clId="{B4A7F3B7-4194-4AC0-902E-2166DD844981}" dt="2022-05-25T20:21:27.970" v="99" actId="478"/>
          <ac:spMkLst>
            <pc:docMk/>
            <pc:sldMk cId="3490438368" sldId="278"/>
            <ac:spMk id="16" creationId="{40D2D807-C2C9-F354-3948-D17232EA09F1}"/>
          </ac:spMkLst>
        </pc:spChg>
        <pc:spChg chg="add del mod">
          <ac:chgData name="Sara de Paula Novaes Paiva" userId="269cedf73383b3cd" providerId="LiveId" clId="{B4A7F3B7-4194-4AC0-902E-2166DD844981}" dt="2022-05-25T20:21:37.814" v="100" actId="931"/>
          <ac:spMkLst>
            <pc:docMk/>
            <pc:sldMk cId="3490438368" sldId="278"/>
            <ac:spMk id="18" creationId="{97ABF586-F0DF-FBB7-A5C2-F8B35269C510}"/>
          </ac:spMkLst>
        </pc:spChg>
        <pc:spChg chg="mod">
          <ac:chgData name="Sara de Paula Novaes Paiva" userId="269cedf73383b3cd" providerId="LiveId" clId="{B4A7F3B7-4194-4AC0-902E-2166DD844981}" dt="2022-06-02T17:11:07.515" v="1951" actId="14100"/>
          <ac:spMkLst>
            <pc:docMk/>
            <pc:sldMk cId="3490438368" sldId="278"/>
            <ac:spMk id="19" creationId="{59BCB765-3776-41F5-B6B8-6208678A046A}"/>
          </ac:spMkLst>
        </pc:spChg>
        <pc:spChg chg="add del mod">
          <ac:chgData name="Sara de Paula Novaes Paiva" userId="269cedf73383b3cd" providerId="LiveId" clId="{B4A7F3B7-4194-4AC0-902E-2166DD844981}" dt="2022-05-25T20:21:40.378" v="103" actId="478"/>
          <ac:spMkLst>
            <pc:docMk/>
            <pc:sldMk cId="3490438368" sldId="278"/>
            <ac:spMk id="22" creationId="{E5A2C3D1-4B46-D904-83F7-844B5A25101E}"/>
          </ac:spMkLst>
        </pc:spChg>
        <pc:spChg chg="del">
          <ac:chgData name="Sara de Paula Novaes Paiva" userId="269cedf73383b3cd" providerId="LiveId" clId="{B4A7F3B7-4194-4AC0-902E-2166DD844981}" dt="2022-06-02T14:11:11.535" v="1876" actId="478"/>
          <ac:spMkLst>
            <pc:docMk/>
            <pc:sldMk cId="3490438368" sldId="278"/>
            <ac:spMk id="23" creationId="{D2EE4141-AD91-4E47-B788-C5EA3ACC61A0}"/>
          </ac:spMkLst>
        </pc:spChg>
        <pc:spChg chg="del">
          <ac:chgData name="Sara de Paula Novaes Paiva" userId="269cedf73383b3cd" providerId="LiveId" clId="{B4A7F3B7-4194-4AC0-902E-2166DD844981}" dt="2022-06-02T14:12:02.241" v="1900" actId="478"/>
          <ac:spMkLst>
            <pc:docMk/>
            <pc:sldMk cId="3490438368" sldId="278"/>
            <ac:spMk id="24" creationId="{106F3974-4943-47E8-A433-5C64B36E9463}"/>
          </ac:spMkLst>
        </pc:spChg>
        <pc:spChg chg="mod">
          <ac:chgData name="Sara de Paula Novaes Paiva" userId="269cedf73383b3cd" providerId="LiveId" clId="{B4A7F3B7-4194-4AC0-902E-2166DD844981}" dt="2022-06-02T17:08:24.214" v="1928" actId="1076"/>
          <ac:spMkLst>
            <pc:docMk/>
            <pc:sldMk cId="3490438368" sldId="278"/>
            <ac:spMk id="25" creationId="{28950946-2F58-45BE-8886-7AC0149D69EA}"/>
          </ac:spMkLst>
        </pc:spChg>
        <pc:spChg chg="add del mod">
          <ac:chgData name="Sara de Paula Novaes Paiva" userId="269cedf73383b3cd" providerId="LiveId" clId="{B4A7F3B7-4194-4AC0-902E-2166DD844981}" dt="2022-05-25T20:22:02.348" v="104" actId="931"/>
          <ac:spMkLst>
            <pc:docMk/>
            <pc:sldMk cId="3490438368" sldId="278"/>
            <ac:spMk id="27" creationId="{3769BE52-A24E-D2DB-7B57-1C7E5E63100F}"/>
          </ac:spMkLst>
        </pc:spChg>
        <pc:spChg chg="add mod">
          <ac:chgData name="Sara de Paula Novaes Paiva" userId="269cedf73383b3cd" providerId="LiveId" clId="{B4A7F3B7-4194-4AC0-902E-2166DD844981}" dt="2022-05-25T20:22:04.229" v="106" actId="962"/>
          <ac:spMkLst>
            <pc:docMk/>
            <pc:sldMk cId="3490438368" sldId="278"/>
            <ac:spMk id="30" creationId="{B7348BC0-76F5-28C0-4456-01A1E6005272}"/>
          </ac:spMkLst>
        </pc:spChg>
        <pc:spChg chg="del">
          <ac:chgData name="Sara de Paula Novaes Paiva" userId="269cedf73383b3cd" providerId="LiveId" clId="{B4A7F3B7-4194-4AC0-902E-2166DD844981}" dt="2022-06-02T14:11:08.164" v="1875" actId="478"/>
          <ac:spMkLst>
            <pc:docMk/>
            <pc:sldMk cId="3490438368" sldId="278"/>
            <ac:spMk id="33" creationId="{1ACF41D3-2AFC-49DB-9DF0-E2ECA29FB165}"/>
          </ac:spMkLst>
        </pc:spChg>
        <pc:spChg chg="del mod">
          <ac:chgData name="Sara de Paula Novaes Paiva" userId="269cedf73383b3cd" providerId="LiveId" clId="{B4A7F3B7-4194-4AC0-902E-2166DD844981}" dt="2022-06-02T14:11:59.010" v="1899" actId="478"/>
          <ac:spMkLst>
            <pc:docMk/>
            <pc:sldMk cId="3490438368" sldId="278"/>
            <ac:spMk id="34" creationId="{3643E873-8912-4B68-8719-1C569341D6FD}"/>
          </ac:spMkLst>
        </pc:spChg>
        <pc:spChg chg="del">
          <ac:chgData name="Sara de Paula Novaes Paiva" userId="269cedf73383b3cd" providerId="LiveId" clId="{B4A7F3B7-4194-4AC0-902E-2166DD844981}" dt="2022-06-02T14:11:30.718" v="1892" actId="478"/>
          <ac:spMkLst>
            <pc:docMk/>
            <pc:sldMk cId="3490438368" sldId="278"/>
            <ac:spMk id="35" creationId="{B56B6F3A-5C12-4500-AD07-4FCE61526A57}"/>
          </ac:spMkLst>
        </pc:spChg>
        <pc:picChg chg="del">
          <ac:chgData name="Sara de Paula Novaes Paiva" userId="269cedf73383b3cd" providerId="LiveId" clId="{B4A7F3B7-4194-4AC0-902E-2166DD844981}" dt="2022-05-25T20:20:39.487" v="85" actId="478"/>
          <ac:picMkLst>
            <pc:docMk/>
            <pc:sldMk cId="3490438368" sldId="278"/>
            <ac:picMk id="6" creationId="{41B3BCC5-0226-AB10-C316-DEE60143ED8F}"/>
          </ac:picMkLst>
        </pc:picChg>
        <pc:picChg chg="add del mod">
          <ac:chgData name="Sara de Paula Novaes Paiva" userId="269cedf73383b3cd" providerId="LiveId" clId="{B4A7F3B7-4194-4AC0-902E-2166DD844981}" dt="2022-05-25T20:21:02.889" v="91" actId="478"/>
          <ac:picMkLst>
            <pc:docMk/>
            <pc:sldMk cId="3490438368" sldId="278"/>
            <ac:picMk id="7" creationId="{43496BDE-E9C3-B292-86BF-B158E062BF2D}"/>
          </ac:picMkLst>
        </pc:picChg>
        <pc:picChg chg="add del mod">
          <ac:chgData name="Sara de Paula Novaes Paiva" userId="269cedf73383b3cd" providerId="LiveId" clId="{B4A7F3B7-4194-4AC0-902E-2166DD844981}" dt="2022-05-25T20:21:02.889" v="91" actId="478"/>
          <ac:picMkLst>
            <pc:docMk/>
            <pc:sldMk cId="3490438368" sldId="278"/>
            <ac:picMk id="11" creationId="{F6F05AC3-03CE-5417-3209-FFE3F368CC01}"/>
          </ac:picMkLst>
        </pc:picChg>
        <pc:picChg chg="add del mod">
          <ac:chgData name="Sara de Paula Novaes Paiva" userId="269cedf73383b3cd" providerId="LiveId" clId="{B4A7F3B7-4194-4AC0-902E-2166DD844981}" dt="2022-05-25T20:21:27.970" v="99" actId="478"/>
          <ac:picMkLst>
            <pc:docMk/>
            <pc:sldMk cId="3490438368" sldId="278"/>
            <ac:picMk id="15" creationId="{EB69BE5F-C78C-3C0D-4FFB-A9AAB1FC69A9}"/>
          </ac:picMkLst>
        </pc:picChg>
        <pc:picChg chg="add del mod">
          <ac:chgData name="Sara de Paula Novaes Paiva" userId="269cedf73383b3cd" providerId="LiveId" clId="{B4A7F3B7-4194-4AC0-902E-2166DD844981}" dt="2022-05-25T20:21:40.378" v="103" actId="478"/>
          <ac:picMkLst>
            <pc:docMk/>
            <pc:sldMk cId="3490438368" sldId="278"/>
            <ac:picMk id="21" creationId="{9AA96E80-B7DE-36C5-2621-AE512BAA828B}"/>
          </ac:picMkLst>
        </pc:picChg>
        <pc:picChg chg="add mod">
          <ac:chgData name="Sara de Paula Novaes Paiva" userId="269cedf73383b3cd" providerId="LiveId" clId="{B4A7F3B7-4194-4AC0-902E-2166DD844981}" dt="2022-05-25T20:22:04.229" v="106" actId="962"/>
          <ac:picMkLst>
            <pc:docMk/>
            <pc:sldMk cId="3490438368" sldId="278"/>
            <ac:picMk id="29" creationId="{4BFA358A-7AC3-627D-5D55-F8915A4D679A}"/>
          </ac:picMkLst>
        </pc:picChg>
      </pc:sldChg>
      <pc:sldChg chg="addSp delSp modSp del mod modClrScheme chgLayout">
        <pc:chgData name="Sara de Paula Novaes Paiva" userId="269cedf73383b3cd" providerId="LiveId" clId="{B4A7F3B7-4194-4AC0-902E-2166DD844981}" dt="2022-06-02T13:38:02.449" v="1070" actId="47"/>
        <pc:sldMkLst>
          <pc:docMk/>
          <pc:sldMk cId="4031611506" sldId="279"/>
        </pc:sldMkLst>
        <pc:spChg chg="add del mod">
          <ac:chgData name="Sara de Paula Novaes Paiva" userId="269cedf73383b3cd" providerId="LiveId" clId="{B4A7F3B7-4194-4AC0-902E-2166DD844981}" dt="2022-06-02T13:36:43.940" v="1062"/>
          <ac:spMkLst>
            <pc:docMk/>
            <pc:sldMk cId="4031611506" sldId="279"/>
            <ac:spMk id="15" creationId="{D6C82227-FAB3-9630-E8E0-70BC40D3666E}"/>
          </ac:spMkLst>
        </pc:spChg>
        <pc:spChg chg="add mod">
          <ac:chgData name="Sara de Paula Novaes Paiva" userId="269cedf73383b3cd" providerId="LiveId" clId="{B4A7F3B7-4194-4AC0-902E-2166DD844981}" dt="2022-06-02T13:37:01.960" v="1069" actId="26606"/>
          <ac:spMkLst>
            <pc:docMk/>
            <pc:sldMk cId="4031611506" sldId="279"/>
            <ac:spMk id="18" creationId="{524A9EE0-6F79-DB45-7836-FA3D3DB704EB}"/>
          </ac:spMkLst>
        </pc:spChg>
        <pc:spChg chg="add mod">
          <ac:chgData name="Sara de Paula Novaes Paiva" userId="269cedf73383b3cd" providerId="LiveId" clId="{B4A7F3B7-4194-4AC0-902E-2166DD844981}" dt="2022-06-02T13:37:01.960" v="1069" actId="26606"/>
          <ac:spMkLst>
            <pc:docMk/>
            <pc:sldMk cId="4031611506" sldId="279"/>
            <ac:spMk id="20" creationId="{CC74E2BE-3D58-721C-98FD-806F07ADD37F}"/>
          </ac:spMkLst>
        </pc:spChg>
        <pc:spChg chg="add del mod">
          <ac:chgData name="Sara de Paula Novaes Paiva" userId="269cedf73383b3cd" providerId="LiveId" clId="{B4A7F3B7-4194-4AC0-902E-2166DD844981}" dt="2022-05-25T20:19:40.076" v="47" actId="478"/>
          <ac:spMkLst>
            <pc:docMk/>
            <pc:sldMk cId="4031611506" sldId="279"/>
            <ac:spMk id="22" creationId="{DD1A98F4-D4A4-B65C-F0B6-475A0D07F7DC}"/>
          </ac:spMkLst>
        </pc:spChg>
        <pc:spChg chg="add mod">
          <ac:chgData name="Sara de Paula Novaes Paiva" userId="269cedf73383b3cd" providerId="LiveId" clId="{B4A7F3B7-4194-4AC0-902E-2166DD844981}" dt="2022-06-02T13:37:01.960" v="1069" actId="26606"/>
          <ac:spMkLst>
            <pc:docMk/>
            <pc:sldMk cId="4031611506" sldId="279"/>
            <ac:spMk id="24" creationId="{D65555CA-36DC-137C-AB55-6FF8A4892DC0}"/>
          </ac:spMkLst>
        </pc:spChg>
        <pc:spChg chg="add del mod">
          <ac:chgData name="Sara de Paula Novaes Paiva" userId="269cedf73383b3cd" providerId="LiveId" clId="{B4A7F3B7-4194-4AC0-902E-2166DD844981}" dt="2022-05-25T20:19:41.494" v="48" actId="478"/>
          <ac:spMkLst>
            <pc:docMk/>
            <pc:sldMk cId="4031611506" sldId="279"/>
            <ac:spMk id="26" creationId="{E409B532-EE9F-30A6-DC2A-FCF9E18A39D9}"/>
          </ac:spMkLst>
        </pc:spChg>
        <pc:spChg chg="add mod">
          <ac:chgData name="Sara de Paula Novaes Paiva" userId="269cedf73383b3cd" providerId="LiveId" clId="{B4A7F3B7-4194-4AC0-902E-2166DD844981}" dt="2022-06-02T13:37:01.960" v="1069" actId="26606"/>
          <ac:spMkLst>
            <pc:docMk/>
            <pc:sldMk cId="4031611506" sldId="279"/>
            <ac:spMk id="28" creationId="{C441184C-F821-4A9B-BC0F-0468E3B684FB}"/>
          </ac:spMkLst>
        </pc:spChg>
        <pc:spChg chg="add del mod">
          <ac:chgData name="Sara de Paula Novaes Paiva" userId="269cedf73383b3cd" providerId="LiveId" clId="{B4A7F3B7-4194-4AC0-902E-2166DD844981}" dt="2022-05-25T20:19:42.986" v="49" actId="478"/>
          <ac:spMkLst>
            <pc:docMk/>
            <pc:sldMk cId="4031611506" sldId="279"/>
            <ac:spMk id="30" creationId="{CFCCB4E9-B0BA-7DE4-68A6-3F710F180146}"/>
          </ac:spMkLst>
        </pc:spChg>
        <pc:spChg chg="add mod">
          <ac:chgData name="Sara de Paula Novaes Paiva" userId="269cedf73383b3cd" providerId="LiveId" clId="{B4A7F3B7-4194-4AC0-902E-2166DD844981}" dt="2022-06-02T13:37:01.960" v="1069" actId="26606"/>
          <ac:spMkLst>
            <pc:docMk/>
            <pc:sldMk cId="4031611506" sldId="279"/>
            <ac:spMk id="32" creationId="{81944589-B6E0-2AD0-29EF-DCA947D2C30B}"/>
          </ac:spMkLst>
        </pc:spChg>
        <pc:spChg chg="add del mod">
          <ac:chgData name="Sara de Paula Novaes Paiva" userId="269cedf73383b3cd" providerId="LiveId" clId="{B4A7F3B7-4194-4AC0-902E-2166DD844981}" dt="2022-05-25T20:19:43.882" v="50" actId="478"/>
          <ac:spMkLst>
            <pc:docMk/>
            <pc:sldMk cId="4031611506" sldId="279"/>
            <ac:spMk id="34" creationId="{1AD09E61-BBD8-BD40-E86C-2D19002E894E}"/>
          </ac:spMkLst>
        </pc:spChg>
        <pc:spChg chg="add mod">
          <ac:chgData name="Sara de Paula Novaes Paiva" userId="269cedf73383b3cd" providerId="LiveId" clId="{B4A7F3B7-4194-4AC0-902E-2166DD844981}" dt="2022-06-02T13:37:01.960" v="1069" actId="26606"/>
          <ac:spMkLst>
            <pc:docMk/>
            <pc:sldMk cId="4031611506" sldId="279"/>
            <ac:spMk id="36" creationId="{E093DB87-7823-0FF8-D14F-DA2209E89652}"/>
          </ac:spMkLst>
        </pc:spChg>
        <pc:spChg chg="add del mod">
          <ac:chgData name="Sara de Paula Novaes Paiva" userId="269cedf73383b3cd" providerId="LiveId" clId="{B4A7F3B7-4194-4AC0-902E-2166DD844981}" dt="2022-05-25T20:19:51.220" v="51" actId="478"/>
          <ac:spMkLst>
            <pc:docMk/>
            <pc:sldMk cId="4031611506" sldId="279"/>
            <ac:spMk id="38" creationId="{D24A9679-7FC4-CF0F-E22D-66CBFF92EAA6}"/>
          </ac:spMkLst>
        </pc:spChg>
        <pc:spChg chg="add mod">
          <ac:chgData name="Sara de Paula Novaes Paiva" userId="269cedf73383b3cd" providerId="LiveId" clId="{B4A7F3B7-4194-4AC0-902E-2166DD844981}" dt="2022-06-02T13:37:01.960" v="1069" actId="26606"/>
          <ac:spMkLst>
            <pc:docMk/>
            <pc:sldMk cId="4031611506" sldId="279"/>
            <ac:spMk id="40" creationId="{47B07AD5-AC69-8A9E-88E4-0383CD8419C5}"/>
          </ac:spMkLst>
        </pc:spChg>
        <pc:spChg chg="add del">
          <ac:chgData name="Sara de Paula Novaes Paiva" userId="269cedf73383b3cd" providerId="LiveId" clId="{B4A7F3B7-4194-4AC0-902E-2166DD844981}" dt="2022-06-02T13:36:56.396" v="1064" actId="26606"/>
          <ac:spMkLst>
            <pc:docMk/>
            <pc:sldMk cId="4031611506" sldId="279"/>
            <ac:spMk id="45" creationId="{23983801-6566-1232-62CA-38D3E2173E3C}"/>
          </ac:spMkLst>
        </pc:spChg>
        <pc:spChg chg="add del">
          <ac:chgData name="Sara de Paula Novaes Paiva" userId="269cedf73383b3cd" providerId="LiveId" clId="{B4A7F3B7-4194-4AC0-902E-2166DD844981}" dt="2022-06-02T13:36:56.396" v="1064" actId="26606"/>
          <ac:spMkLst>
            <pc:docMk/>
            <pc:sldMk cId="4031611506" sldId="279"/>
            <ac:spMk id="47" creationId="{8273BB6B-3DCE-1DA9-B38D-C23079F3A1B2}"/>
          </ac:spMkLst>
        </pc:spChg>
        <pc:spChg chg="add del">
          <ac:chgData name="Sara de Paula Novaes Paiva" userId="269cedf73383b3cd" providerId="LiveId" clId="{B4A7F3B7-4194-4AC0-902E-2166DD844981}" dt="2022-06-02T13:36:56.396" v="1064" actId="26606"/>
          <ac:spMkLst>
            <pc:docMk/>
            <pc:sldMk cId="4031611506" sldId="279"/>
            <ac:spMk id="49" creationId="{681AEC6F-F9B5-E152-435E-6849BCD29212}"/>
          </ac:spMkLst>
        </pc:spChg>
        <pc:spChg chg="add del">
          <ac:chgData name="Sara de Paula Novaes Paiva" userId="269cedf73383b3cd" providerId="LiveId" clId="{B4A7F3B7-4194-4AC0-902E-2166DD844981}" dt="2022-06-02T13:36:56.396" v="1064" actId="26606"/>
          <ac:spMkLst>
            <pc:docMk/>
            <pc:sldMk cId="4031611506" sldId="279"/>
            <ac:spMk id="51" creationId="{A0F6E288-566B-DED7-B22E-EC7DD1CF07FA}"/>
          </ac:spMkLst>
        </pc:spChg>
        <pc:spChg chg="add del">
          <ac:chgData name="Sara de Paula Novaes Paiva" userId="269cedf73383b3cd" providerId="LiveId" clId="{B4A7F3B7-4194-4AC0-902E-2166DD844981}" dt="2022-06-02T13:36:56.396" v="1064" actId="26606"/>
          <ac:spMkLst>
            <pc:docMk/>
            <pc:sldMk cId="4031611506" sldId="279"/>
            <ac:spMk id="53" creationId="{C1757412-91B6-10DE-E8E9-81555ED6F59B}"/>
          </ac:spMkLst>
        </pc:spChg>
        <pc:spChg chg="add del mod">
          <ac:chgData name="Sara de Paula Novaes Paiva" userId="269cedf73383b3cd" providerId="LiveId" clId="{B4A7F3B7-4194-4AC0-902E-2166DD844981}" dt="2022-06-02T13:36:57.990" v="1066" actId="26606"/>
          <ac:spMkLst>
            <pc:docMk/>
            <pc:sldMk cId="4031611506" sldId="279"/>
            <ac:spMk id="55" creationId="{93FB6D16-B7A2-CE00-E20A-96C23B5D427E}"/>
          </ac:spMkLst>
        </pc:spChg>
        <pc:spChg chg="add del mod">
          <ac:chgData name="Sara de Paula Novaes Paiva" userId="269cedf73383b3cd" providerId="LiveId" clId="{B4A7F3B7-4194-4AC0-902E-2166DD844981}" dt="2022-06-02T13:36:57.990" v="1066" actId="26606"/>
          <ac:spMkLst>
            <pc:docMk/>
            <pc:sldMk cId="4031611506" sldId="279"/>
            <ac:spMk id="56" creationId="{8FCA85C3-BB81-7A21-0522-8873A5F96DAD}"/>
          </ac:spMkLst>
        </pc:spChg>
        <pc:spChg chg="add del mod">
          <ac:chgData name="Sara de Paula Novaes Paiva" userId="269cedf73383b3cd" providerId="LiveId" clId="{B4A7F3B7-4194-4AC0-902E-2166DD844981}" dt="2022-06-02T13:36:57.990" v="1066" actId="26606"/>
          <ac:spMkLst>
            <pc:docMk/>
            <pc:sldMk cId="4031611506" sldId="279"/>
            <ac:spMk id="57" creationId="{9A6B8F2A-22EC-D455-53BB-BECBE1BF529F}"/>
          </ac:spMkLst>
        </pc:spChg>
        <pc:spChg chg="add del mod">
          <ac:chgData name="Sara de Paula Novaes Paiva" userId="269cedf73383b3cd" providerId="LiveId" clId="{B4A7F3B7-4194-4AC0-902E-2166DD844981}" dt="2022-06-02T13:36:57.990" v="1066" actId="26606"/>
          <ac:spMkLst>
            <pc:docMk/>
            <pc:sldMk cId="4031611506" sldId="279"/>
            <ac:spMk id="58" creationId="{54A8AE24-1D5E-D3C1-565E-B630BC8B0850}"/>
          </ac:spMkLst>
        </pc:spChg>
        <pc:spChg chg="add del mod">
          <ac:chgData name="Sara de Paula Novaes Paiva" userId="269cedf73383b3cd" providerId="LiveId" clId="{B4A7F3B7-4194-4AC0-902E-2166DD844981}" dt="2022-06-02T13:36:57.990" v="1066" actId="26606"/>
          <ac:spMkLst>
            <pc:docMk/>
            <pc:sldMk cId="4031611506" sldId="279"/>
            <ac:spMk id="59" creationId="{12B04CAC-D565-B92C-4F18-5270283AFD6F}"/>
          </ac:spMkLst>
        </pc:spChg>
        <pc:spChg chg="add del mod">
          <ac:chgData name="Sara de Paula Novaes Paiva" userId="269cedf73383b3cd" providerId="LiveId" clId="{B4A7F3B7-4194-4AC0-902E-2166DD844981}" dt="2022-06-02T13:36:57.990" v="1066" actId="26606"/>
          <ac:spMkLst>
            <pc:docMk/>
            <pc:sldMk cId="4031611506" sldId="279"/>
            <ac:spMk id="60" creationId="{C541EAB3-729F-9C24-8B38-EEA1E85B6293}"/>
          </ac:spMkLst>
        </pc:spChg>
        <pc:spChg chg="add del mod">
          <ac:chgData name="Sara de Paula Novaes Paiva" userId="269cedf73383b3cd" providerId="LiveId" clId="{B4A7F3B7-4194-4AC0-902E-2166DD844981}" dt="2022-06-02T13:36:57.990" v="1066" actId="26606"/>
          <ac:spMkLst>
            <pc:docMk/>
            <pc:sldMk cId="4031611506" sldId="279"/>
            <ac:spMk id="61" creationId="{F11373DD-B41C-578B-F4E0-2B01904C6CA2}"/>
          </ac:spMkLst>
        </pc:spChg>
        <pc:spChg chg="add del mod">
          <ac:chgData name="Sara de Paula Novaes Paiva" userId="269cedf73383b3cd" providerId="LiveId" clId="{B4A7F3B7-4194-4AC0-902E-2166DD844981}" dt="2022-06-02T13:36:57.990" v="1066" actId="26606"/>
          <ac:spMkLst>
            <pc:docMk/>
            <pc:sldMk cId="4031611506" sldId="279"/>
            <ac:spMk id="62" creationId="{3A69F6D4-0A54-E71E-4E23-B921DF4D2082}"/>
          </ac:spMkLst>
        </pc:spChg>
        <pc:spChg chg="add del mod">
          <ac:chgData name="Sara de Paula Novaes Paiva" userId="269cedf73383b3cd" providerId="LiveId" clId="{B4A7F3B7-4194-4AC0-902E-2166DD844981}" dt="2022-06-02T13:36:57.990" v="1066" actId="26606"/>
          <ac:spMkLst>
            <pc:docMk/>
            <pc:sldMk cId="4031611506" sldId="279"/>
            <ac:spMk id="63" creationId="{C441F9EC-0928-B6AF-90D2-965C53C01059}"/>
          </ac:spMkLst>
        </pc:spChg>
        <pc:spChg chg="add del mod">
          <ac:chgData name="Sara de Paula Novaes Paiva" userId="269cedf73383b3cd" providerId="LiveId" clId="{B4A7F3B7-4194-4AC0-902E-2166DD844981}" dt="2022-06-02T13:36:57.990" v="1066" actId="26606"/>
          <ac:spMkLst>
            <pc:docMk/>
            <pc:sldMk cId="4031611506" sldId="279"/>
            <ac:spMk id="64" creationId="{EE1071FC-E28B-2208-72B8-8F2BEEB158B4}"/>
          </ac:spMkLst>
        </pc:spChg>
        <pc:spChg chg="add del mod">
          <ac:chgData name="Sara de Paula Novaes Paiva" userId="269cedf73383b3cd" providerId="LiveId" clId="{B4A7F3B7-4194-4AC0-902E-2166DD844981}" dt="2022-06-02T13:36:57.990" v="1066" actId="26606"/>
          <ac:spMkLst>
            <pc:docMk/>
            <pc:sldMk cId="4031611506" sldId="279"/>
            <ac:spMk id="65" creationId="{B1EDFE9C-BDA5-86B1-CC3E-A9C631B4B404}"/>
          </ac:spMkLst>
        </pc:spChg>
        <pc:spChg chg="add del mod">
          <ac:chgData name="Sara de Paula Novaes Paiva" userId="269cedf73383b3cd" providerId="LiveId" clId="{B4A7F3B7-4194-4AC0-902E-2166DD844981}" dt="2022-06-02T13:36:57.990" v="1066" actId="26606"/>
          <ac:spMkLst>
            <pc:docMk/>
            <pc:sldMk cId="4031611506" sldId="279"/>
            <ac:spMk id="67" creationId="{CC3333E3-93C7-9F3B-4513-21AFB58225D4}"/>
          </ac:spMkLst>
        </pc:spChg>
        <pc:spChg chg="add del mod">
          <ac:chgData name="Sara de Paula Novaes Paiva" userId="269cedf73383b3cd" providerId="LiveId" clId="{B4A7F3B7-4194-4AC0-902E-2166DD844981}" dt="2022-06-02T13:36:57.990" v="1066" actId="26606"/>
          <ac:spMkLst>
            <pc:docMk/>
            <pc:sldMk cId="4031611506" sldId="279"/>
            <ac:spMk id="69" creationId="{74CC4032-73A9-7DA3-9B0B-70B58DAF224F}"/>
          </ac:spMkLst>
        </pc:spChg>
        <pc:spChg chg="add del mod">
          <ac:chgData name="Sara de Paula Novaes Paiva" userId="269cedf73383b3cd" providerId="LiveId" clId="{B4A7F3B7-4194-4AC0-902E-2166DD844981}" dt="2022-06-02T13:36:57.990" v="1066" actId="26606"/>
          <ac:spMkLst>
            <pc:docMk/>
            <pc:sldMk cId="4031611506" sldId="279"/>
            <ac:spMk id="71" creationId="{830BE98A-F40D-3A35-5FB6-DA49FD069FB5}"/>
          </ac:spMkLst>
        </pc:spChg>
        <pc:spChg chg="add del mod">
          <ac:chgData name="Sara de Paula Novaes Paiva" userId="269cedf73383b3cd" providerId="LiveId" clId="{B4A7F3B7-4194-4AC0-902E-2166DD844981}" dt="2022-06-02T13:36:57.990" v="1066" actId="26606"/>
          <ac:spMkLst>
            <pc:docMk/>
            <pc:sldMk cId="4031611506" sldId="279"/>
            <ac:spMk id="73" creationId="{9ADB971C-A05B-6767-07AE-3C37D129F6B2}"/>
          </ac:spMkLst>
        </pc:spChg>
        <pc:spChg chg="add del mod">
          <ac:chgData name="Sara de Paula Novaes Paiva" userId="269cedf73383b3cd" providerId="LiveId" clId="{B4A7F3B7-4194-4AC0-902E-2166DD844981}" dt="2022-06-02T13:36:57.990" v="1066" actId="26606"/>
          <ac:spMkLst>
            <pc:docMk/>
            <pc:sldMk cId="4031611506" sldId="279"/>
            <ac:spMk id="75" creationId="{1E2484A8-C63D-F8F8-C5F9-878C4D6C0E36}"/>
          </ac:spMkLst>
        </pc:spChg>
        <pc:spChg chg="add del mod">
          <ac:chgData name="Sara de Paula Novaes Paiva" userId="269cedf73383b3cd" providerId="LiveId" clId="{B4A7F3B7-4194-4AC0-902E-2166DD844981}" dt="2022-06-02T13:36:57.990" v="1066" actId="26606"/>
          <ac:spMkLst>
            <pc:docMk/>
            <pc:sldMk cId="4031611506" sldId="279"/>
            <ac:spMk id="77" creationId="{487E4FA8-037F-F2E0-4A92-A2B5EEAC93B6}"/>
          </ac:spMkLst>
        </pc:spChg>
        <pc:spChg chg="add del mod">
          <ac:chgData name="Sara de Paula Novaes Paiva" userId="269cedf73383b3cd" providerId="LiveId" clId="{B4A7F3B7-4194-4AC0-902E-2166DD844981}" dt="2022-06-02T13:37:01.945" v="1068" actId="26606"/>
          <ac:spMkLst>
            <pc:docMk/>
            <pc:sldMk cId="4031611506" sldId="279"/>
            <ac:spMk id="79" creationId="{B588C07C-A4E2-7D16-9E67-DE936190587D}"/>
          </ac:spMkLst>
        </pc:spChg>
        <pc:spChg chg="add del mod">
          <ac:chgData name="Sara de Paula Novaes Paiva" userId="269cedf73383b3cd" providerId="LiveId" clId="{B4A7F3B7-4194-4AC0-902E-2166DD844981}" dt="2022-06-02T13:37:01.945" v="1068" actId="26606"/>
          <ac:spMkLst>
            <pc:docMk/>
            <pc:sldMk cId="4031611506" sldId="279"/>
            <ac:spMk id="80" creationId="{11DBCE1A-025A-BB18-DABE-73EEB6D86DBD}"/>
          </ac:spMkLst>
        </pc:spChg>
        <pc:spChg chg="add del mod">
          <ac:chgData name="Sara de Paula Novaes Paiva" userId="269cedf73383b3cd" providerId="LiveId" clId="{B4A7F3B7-4194-4AC0-902E-2166DD844981}" dt="2022-06-02T13:37:01.945" v="1068" actId="26606"/>
          <ac:spMkLst>
            <pc:docMk/>
            <pc:sldMk cId="4031611506" sldId="279"/>
            <ac:spMk id="81" creationId="{D17E4899-0DE3-F603-6049-EE2D3513DC79}"/>
          </ac:spMkLst>
        </pc:spChg>
        <pc:spChg chg="add del mod">
          <ac:chgData name="Sara de Paula Novaes Paiva" userId="269cedf73383b3cd" providerId="LiveId" clId="{B4A7F3B7-4194-4AC0-902E-2166DD844981}" dt="2022-06-02T13:37:01.945" v="1068" actId="26606"/>
          <ac:spMkLst>
            <pc:docMk/>
            <pc:sldMk cId="4031611506" sldId="279"/>
            <ac:spMk id="82" creationId="{A67A638B-0C0B-25A9-203A-1C180511160A}"/>
          </ac:spMkLst>
        </pc:spChg>
        <pc:spChg chg="add del mod">
          <ac:chgData name="Sara de Paula Novaes Paiva" userId="269cedf73383b3cd" providerId="LiveId" clId="{B4A7F3B7-4194-4AC0-902E-2166DD844981}" dt="2022-06-02T13:37:01.945" v="1068" actId="26606"/>
          <ac:spMkLst>
            <pc:docMk/>
            <pc:sldMk cId="4031611506" sldId="279"/>
            <ac:spMk id="83" creationId="{CB9386F9-4904-91DD-38E1-8426A05C6554}"/>
          </ac:spMkLst>
        </pc:spChg>
        <pc:spChg chg="add">
          <ac:chgData name="Sara de Paula Novaes Paiva" userId="269cedf73383b3cd" providerId="LiveId" clId="{B4A7F3B7-4194-4AC0-902E-2166DD844981}" dt="2022-06-02T13:37:01.960" v="1069" actId="26606"/>
          <ac:spMkLst>
            <pc:docMk/>
            <pc:sldMk cId="4031611506" sldId="279"/>
            <ac:spMk id="85" creationId="{23983801-6566-1232-62CA-38D3E2173E3C}"/>
          </ac:spMkLst>
        </pc:spChg>
        <pc:spChg chg="add">
          <ac:chgData name="Sara de Paula Novaes Paiva" userId="269cedf73383b3cd" providerId="LiveId" clId="{B4A7F3B7-4194-4AC0-902E-2166DD844981}" dt="2022-06-02T13:37:01.960" v="1069" actId="26606"/>
          <ac:spMkLst>
            <pc:docMk/>
            <pc:sldMk cId="4031611506" sldId="279"/>
            <ac:spMk id="86" creationId="{8273BB6B-3DCE-1DA9-B38D-C23079F3A1B2}"/>
          </ac:spMkLst>
        </pc:spChg>
        <pc:spChg chg="add">
          <ac:chgData name="Sara de Paula Novaes Paiva" userId="269cedf73383b3cd" providerId="LiveId" clId="{B4A7F3B7-4194-4AC0-902E-2166DD844981}" dt="2022-06-02T13:37:01.960" v="1069" actId="26606"/>
          <ac:spMkLst>
            <pc:docMk/>
            <pc:sldMk cId="4031611506" sldId="279"/>
            <ac:spMk id="87" creationId="{681AEC6F-F9B5-E152-435E-6849BCD29212}"/>
          </ac:spMkLst>
        </pc:spChg>
        <pc:spChg chg="add">
          <ac:chgData name="Sara de Paula Novaes Paiva" userId="269cedf73383b3cd" providerId="LiveId" clId="{B4A7F3B7-4194-4AC0-902E-2166DD844981}" dt="2022-06-02T13:37:01.960" v="1069" actId="26606"/>
          <ac:spMkLst>
            <pc:docMk/>
            <pc:sldMk cId="4031611506" sldId="279"/>
            <ac:spMk id="88" creationId="{A0F6E288-566B-DED7-B22E-EC7DD1CF07FA}"/>
          </ac:spMkLst>
        </pc:spChg>
        <pc:spChg chg="add">
          <ac:chgData name="Sara de Paula Novaes Paiva" userId="269cedf73383b3cd" providerId="LiveId" clId="{B4A7F3B7-4194-4AC0-902E-2166DD844981}" dt="2022-06-02T13:37:01.960" v="1069" actId="26606"/>
          <ac:spMkLst>
            <pc:docMk/>
            <pc:sldMk cId="4031611506" sldId="279"/>
            <ac:spMk id="89" creationId="{C1757412-91B6-10DE-E8E9-81555ED6F59B}"/>
          </ac:spMkLst>
        </pc:spChg>
        <pc:picChg chg="mod ord">
          <ac:chgData name="Sara de Paula Novaes Paiva" userId="269cedf73383b3cd" providerId="LiveId" clId="{B4A7F3B7-4194-4AC0-902E-2166DD844981}" dt="2022-06-02T13:37:01.945" v="1068" actId="26606"/>
          <ac:picMkLst>
            <pc:docMk/>
            <pc:sldMk cId="4031611506" sldId="279"/>
            <ac:picMk id="7" creationId="{CE7476D2-4876-E4E9-83D3-507AF2619676}"/>
          </ac:picMkLst>
        </pc:picChg>
        <pc:picChg chg="mod ord">
          <ac:chgData name="Sara de Paula Novaes Paiva" userId="269cedf73383b3cd" providerId="LiveId" clId="{B4A7F3B7-4194-4AC0-902E-2166DD844981}" dt="2022-06-02T13:37:01.945" v="1068" actId="26606"/>
          <ac:picMkLst>
            <pc:docMk/>
            <pc:sldMk cId="4031611506" sldId="279"/>
            <ac:picMk id="9" creationId="{9F9D978F-651A-18BF-A11F-FA4187DF410D}"/>
          </ac:picMkLst>
        </pc:picChg>
        <pc:picChg chg="mod ord">
          <ac:chgData name="Sara de Paula Novaes Paiva" userId="269cedf73383b3cd" providerId="LiveId" clId="{B4A7F3B7-4194-4AC0-902E-2166DD844981}" dt="2022-06-02T13:37:01.945" v="1068" actId="26606"/>
          <ac:picMkLst>
            <pc:docMk/>
            <pc:sldMk cId="4031611506" sldId="279"/>
            <ac:picMk id="11" creationId="{5A3378E4-F094-AE06-CBBE-5E00964DC8BB}"/>
          </ac:picMkLst>
        </pc:picChg>
        <pc:picChg chg="mod ord">
          <ac:chgData name="Sara de Paula Novaes Paiva" userId="269cedf73383b3cd" providerId="LiveId" clId="{B4A7F3B7-4194-4AC0-902E-2166DD844981}" dt="2022-06-02T13:37:01.945" v="1068" actId="26606"/>
          <ac:picMkLst>
            <pc:docMk/>
            <pc:sldMk cId="4031611506" sldId="279"/>
            <ac:picMk id="13" creationId="{7F6B09A5-25FC-5E14-F2C2-DFAFAC8C77F4}"/>
          </ac:picMkLst>
        </pc:picChg>
        <pc:picChg chg="add del mod">
          <ac:chgData name="Sara de Paula Novaes Paiva" userId="269cedf73383b3cd" providerId="LiveId" clId="{B4A7F3B7-4194-4AC0-902E-2166DD844981}" dt="2022-06-02T13:36:43.940" v="1062"/>
          <ac:picMkLst>
            <pc:docMk/>
            <pc:sldMk cId="4031611506" sldId="279"/>
            <ac:picMk id="14" creationId="{DBCEB824-12D9-D228-B608-C4D0D4584809}"/>
          </ac:picMkLst>
        </pc:picChg>
      </pc:sldChg>
      <pc:sldChg chg="addSp delSp modSp mod ord">
        <pc:chgData name="Sara de Paula Novaes Paiva" userId="269cedf73383b3cd" providerId="LiveId" clId="{B4A7F3B7-4194-4AC0-902E-2166DD844981}" dt="2022-06-02T19:26:51.937" v="3064" actId="1035"/>
        <pc:sldMkLst>
          <pc:docMk/>
          <pc:sldMk cId="2642725097" sldId="281"/>
        </pc:sldMkLst>
        <pc:spChg chg="mod">
          <ac:chgData name="Sara de Paula Novaes Paiva" userId="269cedf73383b3cd" providerId="LiveId" clId="{B4A7F3B7-4194-4AC0-902E-2166DD844981}" dt="2022-06-02T18:20:52.233" v="2508" actId="20577"/>
          <ac:spMkLst>
            <pc:docMk/>
            <pc:sldMk cId="2642725097" sldId="281"/>
            <ac:spMk id="3" creationId="{43F20131-2E66-4147-85FF-C0F1FCA97231}"/>
          </ac:spMkLst>
        </pc:spChg>
        <pc:spChg chg="add del mod">
          <ac:chgData name="Sara de Paula Novaes Paiva" userId="269cedf73383b3cd" providerId="LiveId" clId="{B4A7F3B7-4194-4AC0-902E-2166DD844981}" dt="2022-06-02T18:21:18.540" v="2517" actId="478"/>
          <ac:spMkLst>
            <pc:docMk/>
            <pc:sldMk cId="2642725097" sldId="281"/>
            <ac:spMk id="4" creationId="{B4CC3B74-172E-986C-E311-55C97FEDC9D6}"/>
          </ac:spMkLst>
        </pc:spChg>
        <pc:spChg chg="add del mod">
          <ac:chgData name="Sara de Paula Novaes Paiva" userId="269cedf73383b3cd" providerId="LiveId" clId="{B4A7F3B7-4194-4AC0-902E-2166DD844981}" dt="2022-06-02T18:21:25.656" v="2518" actId="478"/>
          <ac:spMkLst>
            <pc:docMk/>
            <pc:sldMk cId="2642725097" sldId="281"/>
            <ac:spMk id="8" creationId="{DA9EA5ED-4E03-E44D-F55E-70FB062CCA91}"/>
          </ac:spMkLst>
        </pc:spChg>
        <pc:spChg chg="mod">
          <ac:chgData name="Sara de Paula Novaes Paiva" userId="269cedf73383b3cd" providerId="LiveId" clId="{B4A7F3B7-4194-4AC0-902E-2166DD844981}" dt="2022-06-02T18:45:11.024" v="2813" actId="20577"/>
          <ac:spMkLst>
            <pc:docMk/>
            <pc:sldMk cId="2642725097" sldId="281"/>
            <ac:spMk id="10" creationId="{00E7F2B6-10A7-477E-B377-78173351CB9B}"/>
          </ac:spMkLst>
        </pc:spChg>
        <pc:spChg chg="add del mod">
          <ac:chgData name="Sara de Paula Novaes Paiva" userId="269cedf73383b3cd" providerId="LiveId" clId="{B4A7F3B7-4194-4AC0-902E-2166DD844981}" dt="2022-06-02T18:21:25.656" v="2518" actId="478"/>
          <ac:spMkLst>
            <pc:docMk/>
            <pc:sldMk cId="2642725097" sldId="281"/>
            <ac:spMk id="11" creationId="{FC2BCABF-6DB2-55B9-502A-BDA8D537BB55}"/>
          </ac:spMkLst>
        </pc:spChg>
        <pc:spChg chg="add del mod">
          <ac:chgData name="Sara de Paula Novaes Paiva" userId="269cedf73383b3cd" providerId="LiveId" clId="{B4A7F3B7-4194-4AC0-902E-2166DD844981}" dt="2022-06-02T18:21:25.656" v="2518" actId="478"/>
          <ac:spMkLst>
            <pc:docMk/>
            <pc:sldMk cId="2642725097" sldId="281"/>
            <ac:spMk id="13" creationId="{8656967A-5654-DA9C-36AF-ECF5F75C1EDD}"/>
          </ac:spMkLst>
        </pc:spChg>
        <pc:spChg chg="add del mod">
          <ac:chgData name="Sara de Paula Novaes Paiva" userId="269cedf73383b3cd" providerId="LiveId" clId="{B4A7F3B7-4194-4AC0-902E-2166DD844981}" dt="2022-06-02T18:21:25.656" v="2518" actId="478"/>
          <ac:spMkLst>
            <pc:docMk/>
            <pc:sldMk cId="2642725097" sldId="281"/>
            <ac:spMk id="15" creationId="{EA705DB8-F5D7-1343-CBEA-FC5EEC59E7C5}"/>
          </ac:spMkLst>
        </pc:spChg>
        <pc:spChg chg="add del mod">
          <ac:chgData name="Sara de Paula Novaes Paiva" userId="269cedf73383b3cd" providerId="LiveId" clId="{B4A7F3B7-4194-4AC0-902E-2166DD844981}" dt="2022-06-02T18:21:25.656" v="2518" actId="478"/>
          <ac:spMkLst>
            <pc:docMk/>
            <pc:sldMk cId="2642725097" sldId="281"/>
            <ac:spMk id="17" creationId="{4865C7B5-8784-D393-FBB6-C6A827F3C735}"/>
          </ac:spMkLst>
        </pc:spChg>
        <pc:spChg chg="mod">
          <ac:chgData name="Sara de Paula Novaes Paiva" userId="269cedf73383b3cd" providerId="LiveId" clId="{B4A7F3B7-4194-4AC0-902E-2166DD844981}" dt="2022-06-02T18:45:57.170" v="2817" actId="12"/>
          <ac:spMkLst>
            <pc:docMk/>
            <pc:sldMk cId="2642725097" sldId="281"/>
            <ac:spMk id="19" creationId="{59BCB765-3776-41F5-B6B8-6208678A046A}"/>
          </ac:spMkLst>
        </pc:spChg>
        <pc:spChg chg="del">
          <ac:chgData name="Sara de Paula Novaes Paiva" userId="269cedf73383b3cd" providerId="LiveId" clId="{B4A7F3B7-4194-4AC0-902E-2166DD844981}" dt="2022-06-02T18:21:18.540" v="2517" actId="478"/>
          <ac:spMkLst>
            <pc:docMk/>
            <pc:sldMk cId="2642725097" sldId="281"/>
            <ac:spMk id="23" creationId="{D2EE4141-AD91-4E47-B788-C5EA3ACC61A0}"/>
          </ac:spMkLst>
        </pc:spChg>
        <pc:spChg chg="del mod">
          <ac:chgData name="Sara de Paula Novaes Paiva" userId="269cedf73383b3cd" providerId="LiveId" clId="{B4A7F3B7-4194-4AC0-902E-2166DD844981}" dt="2022-06-02T18:21:18.540" v="2517" actId="478"/>
          <ac:spMkLst>
            <pc:docMk/>
            <pc:sldMk cId="2642725097" sldId="281"/>
            <ac:spMk id="24" creationId="{106F3974-4943-47E8-A433-5C64B36E9463}"/>
          </ac:spMkLst>
        </pc:spChg>
        <pc:spChg chg="del">
          <ac:chgData name="Sara de Paula Novaes Paiva" userId="269cedf73383b3cd" providerId="LiveId" clId="{B4A7F3B7-4194-4AC0-902E-2166DD844981}" dt="2022-06-02T18:21:18.540" v="2517" actId="478"/>
          <ac:spMkLst>
            <pc:docMk/>
            <pc:sldMk cId="2642725097" sldId="281"/>
            <ac:spMk id="25" creationId="{28950946-2F58-45BE-8886-7AC0149D69EA}"/>
          </ac:spMkLst>
        </pc:spChg>
        <pc:spChg chg="del">
          <ac:chgData name="Sara de Paula Novaes Paiva" userId="269cedf73383b3cd" providerId="LiveId" clId="{B4A7F3B7-4194-4AC0-902E-2166DD844981}" dt="2022-06-02T18:21:18.540" v="2517" actId="478"/>
          <ac:spMkLst>
            <pc:docMk/>
            <pc:sldMk cId="2642725097" sldId="281"/>
            <ac:spMk id="33" creationId="{1ACF41D3-2AFC-49DB-9DF0-E2ECA29FB165}"/>
          </ac:spMkLst>
        </pc:spChg>
        <pc:spChg chg="del">
          <ac:chgData name="Sara de Paula Novaes Paiva" userId="269cedf73383b3cd" providerId="LiveId" clId="{B4A7F3B7-4194-4AC0-902E-2166DD844981}" dt="2022-06-02T18:21:07.838" v="2515" actId="478"/>
          <ac:spMkLst>
            <pc:docMk/>
            <pc:sldMk cId="2642725097" sldId="281"/>
            <ac:spMk id="34" creationId="{3643E873-8912-4B68-8719-1C569341D6FD}"/>
          </ac:spMkLst>
        </pc:spChg>
        <pc:spChg chg="del">
          <ac:chgData name="Sara de Paula Novaes Paiva" userId="269cedf73383b3cd" providerId="LiveId" clId="{B4A7F3B7-4194-4AC0-902E-2166DD844981}" dt="2022-06-02T18:21:18.540" v="2517" actId="478"/>
          <ac:spMkLst>
            <pc:docMk/>
            <pc:sldMk cId="2642725097" sldId="281"/>
            <ac:spMk id="35" creationId="{B56B6F3A-5C12-4500-AD07-4FCE61526A57}"/>
          </ac:spMkLst>
        </pc:spChg>
        <pc:picChg chg="mod">
          <ac:chgData name="Sara de Paula Novaes Paiva" userId="269cedf73383b3cd" providerId="LiveId" clId="{B4A7F3B7-4194-4AC0-902E-2166DD844981}" dt="2022-06-02T18:54:09.404" v="2870" actId="1076"/>
          <ac:picMkLst>
            <pc:docMk/>
            <pc:sldMk cId="2642725097" sldId="281"/>
            <ac:picMk id="6" creationId="{0547E1C4-1122-3BA7-7A26-E89A454DE2E0}"/>
          </ac:picMkLst>
        </pc:picChg>
        <pc:picChg chg="add mod modCrop">
          <ac:chgData name="Sara de Paula Novaes Paiva" userId="269cedf73383b3cd" providerId="LiveId" clId="{B4A7F3B7-4194-4AC0-902E-2166DD844981}" dt="2022-06-02T19:26:49.466" v="3058" actId="1035"/>
          <ac:picMkLst>
            <pc:docMk/>
            <pc:sldMk cId="2642725097" sldId="281"/>
            <ac:picMk id="20" creationId="{16B1748B-A03A-B856-D14B-25446A4E3EE8}"/>
          </ac:picMkLst>
        </pc:picChg>
        <pc:picChg chg="add mod modCrop">
          <ac:chgData name="Sara de Paula Novaes Paiva" userId="269cedf73383b3cd" providerId="LiveId" clId="{B4A7F3B7-4194-4AC0-902E-2166DD844981}" dt="2022-06-02T19:26:51.937" v="3064" actId="1035"/>
          <ac:picMkLst>
            <pc:docMk/>
            <pc:sldMk cId="2642725097" sldId="281"/>
            <ac:picMk id="22" creationId="{62F7CD19-2491-F8BD-98BD-1A17B0A9F97B}"/>
          </ac:picMkLst>
        </pc:picChg>
      </pc:sldChg>
      <pc:sldChg chg="addSp delSp modSp new mod modAnim">
        <pc:chgData name="Sara de Paula Novaes Paiva" userId="269cedf73383b3cd" providerId="LiveId" clId="{B4A7F3B7-4194-4AC0-902E-2166DD844981}" dt="2022-06-04T00:07:31.338" v="5159" actId="14100"/>
        <pc:sldMkLst>
          <pc:docMk/>
          <pc:sldMk cId="3593438777" sldId="282"/>
        </pc:sldMkLst>
        <pc:spChg chg="mod">
          <ac:chgData name="Sara de Paula Novaes Paiva" userId="269cedf73383b3cd" providerId="LiveId" clId="{B4A7F3B7-4194-4AC0-902E-2166DD844981}" dt="2022-06-04T00:07:01.655" v="5130" actId="20577"/>
          <ac:spMkLst>
            <pc:docMk/>
            <pc:sldMk cId="3593438777" sldId="282"/>
            <ac:spMk id="2" creationId="{1B3D06F0-9035-2B46-38A6-57949288F0B1}"/>
          </ac:spMkLst>
        </pc:spChg>
        <pc:spChg chg="mod">
          <ac:chgData name="Sara de Paula Novaes Paiva" userId="269cedf73383b3cd" providerId="LiveId" clId="{B4A7F3B7-4194-4AC0-902E-2166DD844981}" dt="2022-06-04T00:07:31.338" v="5159" actId="14100"/>
          <ac:spMkLst>
            <pc:docMk/>
            <pc:sldMk cId="3593438777" sldId="282"/>
            <ac:spMk id="3" creationId="{642B83E1-3E85-C894-F7C0-7DEAD381E4EC}"/>
          </ac:spMkLst>
        </pc:spChg>
        <pc:spChg chg="del">
          <ac:chgData name="Sara de Paula Novaes Paiva" userId="269cedf73383b3cd" providerId="LiveId" clId="{B4A7F3B7-4194-4AC0-902E-2166DD844981}" dt="2022-06-01T19:08:06.551" v="250" actId="478"/>
          <ac:spMkLst>
            <pc:docMk/>
            <pc:sldMk cId="3593438777" sldId="282"/>
            <ac:spMk id="4" creationId="{29241D95-A1E3-423E-385B-CE1F7A651626}"/>
          </ac:spMkLst>
        </pc:spChg>
        <pc:spChg chg="mod">
          <ac:chgData name="Sara de Paula Novaes Paiva" userId="269cedf73383b3cd" providerId="LiveId" clId="{B4A7F3B7-4194-4AC0-902E-2166DD844981}" dt="2022-06-01T19:09:02.565" v="262" actId="20577"/>
          <ac:spMkLst>
            <pc:docMk/>
            <pc:sldMk cId="3593438777" sldId="282"/>
            <ac:spMk id="5" creationId="{99230A4F-0D31-4FD0-C7BE-F590050D0A8D}"/>
          </ac:spMkLst>
        </pc:spChg>
        <pc:spChg chg="del">
          <ac:chgData name="Sara de Paula Novaes Paiva" userId="269cedf73383b3cd" providerId="LiveId" clId="{B4A7F3B7-4194-4AC0-902E-2166DD844981}" dt="2022-06-01T19:08:58.537" v="258" actId="478"/>
          <ac:spMkLst>
            <pc:docMk/>
            <pc:sldMk cId="3593438777" sldId="282"/>
            <ac:spMk id="6" creationId="{D47905BB-9598-1EDC-1219-F359B3D96FB0}"/>
          </ac:spMkLst>
        </pc:spChg>
        <pc:picChg chg="add del mod">
          <ac:chgData name="Sara de Paula Novaes Paiva" userId="269cedf73383b3cd" providerId="LiveId" clId="{B4A7F3B7-4194-4AC0-902E-2166DD844981}" dt="2022-06-01T19:13:09.404" v="275" actId="478"/>
          <ac:picMkLst>
            <pc:docMk/>
            <pc:sldMk cId="3593438777" sldId="282"/>
            <ac:picMk id="9" creationId="{48C2CD61-2350-72BB-1E3F-F601BF5D898B}"/>
          </ac:picMkLst>
        </pc:picChg>
        <pc:picChg chg="add mod">
          <ac:chgData name="Sara de Paula Novaes Paiva" userId="269cedf73383b3cd" providerId="LiveId" clId="{B4A7F3B7-4194-4AC0-902E-2166DD844981}" dt="2022-06-01T19:13:11.733" v="276" actId="1076"/>
          <ac:picMkLst>
            <pc:docMk/>
            <pc:sldMk cId="3593438777" sldId="282"/>
            <ac:picMk id="11" creationId="{9896F499-57F5-8A05-EC6C-B7363B2D612D}"/>
          </ac:picMkLst>
        </pc:picChg>
      </pc:sldChg>
      <pc:sldChg chg="addSp delSp modSp add mod">
        <pc:chgData name="Sara de Paula Novaes Paiva" userId="269cedf73383b3cd" providerId="LiveId" clId="{B4A7F3B7-4194-4AC0-902E-2166DD844981}" dt="2022-06-02T13:54:06.501" v="1674" actId="962"/>
        <pc:sldMkLst>
          <pc:docMk/>
          <pc:sldMk cId="978040840" sldId="283"/>
        </pc:sldMkLst>
        <pc:spChg chg="add mod">
          <ac:chgData name="Sara de Paula Novaes Paiva" userId="269cedf73383b3cd" providerId="LiveId" clId="{B4A7F3B7-4194-4AC0-902E-2166DD844981}" dt="2022-06-02T13:45:27.195" v="1310" actId="21"/>
          <ac:spMkLst>
            <pc:docMk/>
            <pc:sldMk cId="978040840" sldId="283"/>
            <ac:spMk id="4" creationId="{1CA22EF5-DC7D-4450-CC56-81E4F601DE50}"/>
          </ac:spMkLst>
        </pc:spChg>
        <pc:spChg chg="add del mod">
          <ac:chgData name="Sara de Paula Novaes Paiva" userId="269cedf73383b3cd" providerId="LiveId" clId="{B4A7F3B7-4194-4AC0-902E-2166DD844981}" dt="2022-06-02T13:54:02.793" v="1672" actId="931"/>
          <ac:spMkLst>
            <pc:docMk/>
            <pc:sldMk cId="978040840" sldId="283"/>
            <ac:spMk id="6" creationId="{86FA3FFC-9602-6E82-47B6-4970CA53450B}"/>
          </ac:spMkLst>
        </pc:spChg>
        <pc:spChg chg="mod">
          <ac:chgData name="Sara de Paula Novaes Paiva" userId="269cedf73383b3cd" providerId="LiveId" clId="{B4A7F3B7-4194-4AC0-902E-2166DD844981}" dt="2022-06-02T13:40:28.018" v="1170" actId="20577"/>
          <ac:spMkLst>
            <pc:docMk/>
            <pc:sldMk cId="978040840" sldId="283"/>
            <ac:spMk id="10" creationId="{00E7F2B6-10A7-477E-B377-78173351CB9B}"/>
          </ac:spMkLst>
        </pc:spChg>
        <pc:spChg chg="del">
          <ac:chgData name="Sara de Paula Novaes Paiva" userId="269cedf73383b3cd" providerId="LiveId" clId="{B4A7F3B7-4194-4AC0-902E-2166DD844981}" dt="2022-06-02T13:53:29.186" v="1671" actId="478"/>
          <ac:spMkLst>
            <pc:docMk/>
            <pc:sldMk cId="978040840" sldId="283"/>
            <ac:spMk id="11" creationId="{AC1BF461-56C8-CD13-DFC0-28D8924667C8}"/>
          </ac:spMkLst>
        </pc:spChg>
        <pc:spChg chg="mod">
          <ac:chgData name="Sara de Paula Novaes Paiva" userId="269cedf73383b3cd" providerId="LiveId" clId="{B4A7F3B7-4194-4AC0-902E-2166DD844981}" dt="2022-06-02T13:40:16.883" v="1142" actId="20577"/>
          <ac:spMkLst>
            <pc:docMk/>
            <pc:sldMk cId="978040840" sldId="283"/>
            <ac:spMk id="19" creationId="{59BCB765-3776-41F5-B6B8-6208678A046A}"/>
          </ac:spMkLst>
        </pc:spChg>
        <pc:spChg chg="mod">
          <ac:chgData name="Sara de Paula Novaes Paiva" userId="269cedf73383b3cd" providerId="LiveId" clId="{B4A7F3B7-4194-4AC0-902E-2166DD844981}" dt="2022-06-02T13:44:07.887" v="1276" actId="20577"/>
          <ac:spMkLst>
            <pc:docMk/>
            <pc:sldMk cId="978040840" sldId="283"/>
            <ac:spMk id="23" creationId="{D2EE4141-AD91-4E47-B788-C5EA3ACC61A0}"/>
          </ac:spMkLst>
        </pc:spChg>
        <pc:spChg chg="del">
          <ac:chgData name="Sara de Paula Novaes Paiva" userId="269cedf73383b3cd" providerId="LiveId" clId="{B4A7F3B7-4194-4AC0-902E-2166DD844981}" dt="2022-06-02T13:41:02.772" v="1186" actId="478"/>
          <ac:spMkLst>
            <pc:docMk/>
            <pc:sldMk cId="978040840" sldId="283"/>
            <ac:spMk id="33" creationId="{1ACF41D3-2AFC-49DB-9DF0-E2ECA29FB165}"/>
          </ac:spMkLst>
        </pc:spChg>
        <pc:spChg chg="del">
          <ac:chgData name="Sara de Paula Novaes Paiva" userId="269cedf73383b3cd" providerId="LiveId" clId="{B4A7F3B7-4194-4AC0-902E-2166DD844981}" dt="2022-06-02T13:41:02.772" v="1186" actId="478"/>
          <ac:spMkLst>
            <pc:docMk/>
            <pc:sldMk cId="978040840" sldId="283"/>
            <ac:spMk id="258" creationId="{A9734560-9D8A-4BBC-A7FA-131A75654DAB}"/>
          </ac:spMkLst>
        </pc:spChg>
        <pc:picChg chg="add mod">
          <ac:chgData name="Sara de Paula Novaes Paiva" userId="269cedf73383b3cd" providerId="LiveId" clId="{B4A7F3B7-4194-4AC0-902E-2166DD844981}" dt="2022-06-02T13:54:06.501" v="1674" actId="962"/>
          <ac:picMkLst>
            <pc:docMk/>
            <pc:sldMk cId="978040840" sldId="283"/>
            <ac:picMk id="8" creationId="{45C01A50-38D4-4A74-C5DB-0C3DAC1E2D79}"/>
          </ac:picMkLst>
        </pc:picChg>
        <pc:picChg chg="del">
          <ac:chgData name="Sara de Paula Novaes Paiva" userId="269cedf73383b3cd" providerId="LiveId" clId="{B4A7F3B7-4194-4AC0-902E-2166DD844981}" dt="2022-06-02T13:53:29.186" v="1671" actId="478"/>
          <ac:picMkLst>
            <pc:docMk/>
            <pc:sldMk cId="978040840" sldId="283"/>
            <ac:picMk id="9" creationId="{C3C9BC7D-1A0A-728E-8BA2-42F6D67D8C8B}"/>
          </ac:picMkLst>
        </pc:picChg>
      </pc:sldChg>
      <pc:sldChg chg="addSp delSp modSp new mod modClrScheme chgLayout">
        <pc:chgData name="Sara de Paula Novaes Paiva" userId="269cedf73383b3cd" providerId="LiveId" clId="{B4A7F3B7-4194-4AC0-902E-2166DD844981}" dt="2022-06-03T00:10:25.334" v="3761" actId="255"/>
        <pc:sldMkLst>
          <pc:docMk/>
          <pc:sldMk cId="3156190788" sldId="284"/>
        </pc:sldMkLst>
        <pc:spChg chg="mod">
          <ac:chgData name="Sara de Paula Novaes Paiva" userId="269cedf73383b3cd" providerId="LiveId" clId="{B4A7F3B7-4194-4AC0-902E-2166DD844981}" dt="2022-06-02T13:57:36.160" v="1682" actId="26606"/>
          <ac:spMkLst>
            <pc:docMk/>
            <pc:sldMk cId="3156190788" sldId="284"/>
            <ac:spMk id="2" creationId="{5548CE73-E97C-B0C9-B291-753F8CB09872}"/>
          </ac:spMkLst>
        </pc:spChg>
        <pc:spChg chg="del">
          <ac:chgData name="Sara de Paula Novaes Paiva" userId="269cedf73383b3cd" providerId="LiveId" clId="{B4A7F3B7-4194-4AC0-902E-2166DD844981}" dt="2022-06-02T13:57:16.298" v="1675" actId="931"/>
          <ac:spMkLst>
            <pc:docMk/>
            <pc:sldMk cId="3156190788" sldId="284"/>
            <ac:spMk id="3" creationId="{ED58543D-7361-99A7-33EC-AE2F7D93FFF0}"/>
          </ac:spMkLst>
        </pc:spChg>
        <pc:spChg chg="mod">
          <ac:chgData name="Sara de Paula Novaes Paiva" userId="269cedf73383b3cd" providerId="LiveId" clId="{B4A7F3B7-4194-4AC0-902E-2166DD844981}" dt="2022-06-02T13:57:44.730" v="1683" actId="255"/>
          <ac:spMkLst>
            <pc:docMk/>
            <pc:sldMk cId="3156190788" sldId="284"/>
            <ac:spMk id="4" creationId="{80AF74C5-25F7-B770-8163-871A6C92553A}"/>
          </ac:spMkLst>
        </pc:spChg>
        <pc:spChg chg="mod">
          <ac:chgData name="Sara de Paula Novaes Paiva" userId="269cedf73383b3cd" providerId="LiveId" clId="{B4A7F3B7-4194-4AC0-902E-2166DD844981}" dt="2022-06-02T13:58:49.513" v="1695" actId="27636"/>
          <ac:spMkLst>
            <pc:docMk/>
            <pc:sldMk cId="3156190788" sldId="284"/>
            <ac:spMk id="5" creationId="{216BAE8C-2170-E8D0-1DAD-1BF3BB49D11A}"/>
          </ac:spMkLst>
        </pc:spChg>
        <pc:spChg chg="mod">
          <ac:chgData name="Sara de Paula Novaes Paiva" userId="269cedf73383b3cd" providerId="LiveId" clId="{B4A7F3B7-4194-4AC0-902E-2166DD844981}" dt="2022-06-03T00:10:25.334" v="3761" actId="255"/>
          <ac:spMkLst>
            <pc:docMk/>
            <pc:sldMk cId="3156190788" sldId="284"/>
            <ac:spMk id="6" creationId="{4775A793-F017-581B-DDB0-FC4A7FC9303B}"/>
          </ac:spMkLst>
        </pc:spChg>
        <pc:spChg chg="mod">
          <ac:chgData name="Sara de Paula Novaes Paiva" userId="269cedf73383b3cd" providerId="LiveId" clId="{B4A7F3B7-4194-4AC0-902E-2166DD844981}" dt="2022-06-02T13:57:36.160" v="1682" actId="26606"/>
          <ac:spMkLst>
            <pc:docMk/>
            <pc:sldMk cId="3156190788" sldId="284"/>
            <ac:spMk id="7" creationId="{599A8FBC-C1DB-4725-7643-D41FA5C70DF9}"/>
          </ac:spMkLst>
        </pc:spChg>
        <pc:spChg chg="del">
          <ac:chgData name="Sara de Paula Novaes Paiva" userId="269cedf73383b3cd" providerId="LiveId" clId="{B4A7F3B7-4194-4AC0-902E-2166DD844981}" dt="2022-06-02T13:50:09.505" v="1517" actId="478"/>
          <ac:spMkLst>
            <pc:docMk/>
            <pc:sldMk cId="3156190788" sldId="284"/>
            <ac:spMk id="8" creationId="{F1137FA7-7D9D-5923-3694-CD64AEE905BE}"/>
          </ac:spMkLst>
        </pc:spChg>
        <pc:spChg chg="del">
          <ac:chgData name="Sara de Paula Novaes Paiva" userId="269cedf73383b3cd" providerId="LiveId" clId="{B4A7F3B7-4194-4AC0-902E-2166DD844981}" dt="2022-06-02T13:50:06.522" v="1516" actId="478"/>
          <ac:spMkLst>
            <pc:docMk/>
            <pc:sldMk cId="3156190788" sldId="284"/>
            <ac:spMk id="9" creationId="{499243D9-2FF1-4F60-41DF-0887CC1D6157}"/>
          </ac:spMkLst>
        </pc:spChg>
        <pc:spChg chg="mod">
          <ac:chgData name="Sara de Paula Novaes Paiva" userId="269cedf73383b3cd" providerId="LiveId" clId="{B4A7F3B7-4194-4AC0-902E-2166DD844981}" dt="2022-06-02T13:58:10.223" v="1689" actId="255"/>
          <ac:spMkLst>
            <pc:docMk/>
            <pc:sldMk cId="3156190788" sldId="284"/>
            <ac:spMk id="10" creationId="{17794669-C3E8-993F-BD2A-3B5599AB88F6}"/>
          </ac:spMkLst>
        </pc:spChg>
        <pc:spChg chg="mod">
          <ac:chgData name="Sara de Paula Novaes Paiva" userId="269cedf73383b3cd" providerId="LiveId" clId="{B4A7F3B7-4194-4AC0-902E-2166DD844981}" dt="2022-06-02T13:57:36.160" v="1682" actId="26606"/>
          <ac:spMkLst>
            <pc:docMk/>
            <pc:sldMk cId="3156190788" sldId="284"/>
            <ac:spMk id="11" creationId="{C49DAB3D-AE37-B81F-B5EE-D9CB33B3A50E}"/>
          </ac:spMkLst>
        </pc:spChg>
        <pc:spChg chg="mod">
          <ac:chgData name="Sara de Paula Novaes Paiva" userId="269cedf73383b3cd" providerId="LiveId" clId="{B4A7F3B7-4194-4AC0-902E-2166DD844981}" dt="2022-06-02T13:57:36.160" v="1682" actId="26606"/>
          <ac:spMkLst>
            <pc:docMk/>
            <pc:sldMk cId="3156190788" sldId="284"/>
            <ac:spMk id="12" creationId="{2E51AC45-0D05-26F2-C4D2-0019B9D94B6C}"/>
          </ac:spMkLst>
        </pc:spChg>
        <pc:spChg chg="mod">
          <ac:chgData name="Sara de Paula Novaes Paiva" userId="269cedf73383b3cd" providerId="LiveId" clId="{B4A7F3B7-4194-4AC0-902E-2166DD844981}" dt="2022-06-02T13:57:36.160" v="1682" actId="26606"/>
          <ac:spMkLst>
            <pc:docMk/>
            <pc:sldMk cId="3156190788" sldId="284"/>
            <ac:spMk id="13" creationId="{8DE4B9C2-1B22-DF5B-8CE7-0EEFE3D23B75}"/>
          </ac:spMkLst>
        </pc:spChg>
        <pc:spChg chg="mod">
          <ac:chgData name="Sara de Paula Novaes Paiva" userId="269cedf73383b3cd" providerId="LiveId" clId="{B4A7F3B7-4194-4AC0-902E-2166DD844981}" dt="2022-06-02T13:57:36.160" v="1682" actId="26606"/>
          <ac:spMkLst>
            <pc:docMk/>
            <pc:sldMk cId="3156190788" sldId="284"/>
            <ac:spMk id="14" creationId="{1F415753-1045-F456-2CC0-846A9156EEDC}"/>
          </ac:spMkLst>
        </pc:spChg>
        <pc:spChg chg="add mod ord">
          <ac:chgData name="Sara de Paula Novaes Paiva" userId="269cedf73383b3cd" providerId="LiveId" clId="{B4A7F3B7-4194-4AC0-902E-2166DD844981}" dt="2022-06-02T13:58:31.922" v="1691" actId="1076"/>
          <ac:spMkLst>
            <pc:docMk/>
            <pc:sldMk cId="3156190788" sldId="284"/>
            <ac:spMk id="15" creationId="{51BA4BE8-82AA-4649-E63C-679A9408AC0A}"/>
          </ac:spMkLst>
        </pc:spChg>
        <pc:picChg chg="add mod ord">
          <ac:chgData name="Sara de Paula Novaes Paiva" userId="269cedf73383b3cd" providerId="LiveId" clId="{B4A7F3B7-4194-4AC0-902E-2166DD844981}" dt="2022-06-02T13:57:36.160" v="1682" actId="26606"/>
          <ac:picMkLst>
            <pc:docMk/>
            <pc:sldMk cId="3156190788" sldId="284"/>
            <ac:picMk id="17" creationId="{B30967F4-1115-EBA3-5D11-1E3A262BD1DC}"/>
          </ac:picMkLst>
        </pc:picChg>
      </pc:sldChg>
      <pc:sldChg chg="addSp delSp modSp add mod">
        <pc:chgData name="Sara de Paula Novaes Paiva" userId="269cedf73383b3cd" providerId="LiveId" clId="{B4A7F3B7-4194-4AC0-902E-2166DD844981}" dt="2022-06-02T18:18:40.779" v="2486" actId="1440"/>
        <pc:sldMkLst>
          <pc:docMk/>
          <pc:sldMk cId="745218684" sldId="285"/>
        </pc:sldMkLst>
        <pc:spChg chg="mod">
          <ac:chgData name="Sara de Paula Novaes Paiva" userId="269cedf73383b3cd" providerId="LiveId" clId="{B4A7F3B7-4194-4AC0-902E-2166DD844981}" dt="2022-06-02T17:26:59.527" v="1972" actId="20577"/>
          <ac:spMkLst>
            <pc:docMk/>
            <pc:sldMk cId="745218684" sldId="285"/>
            <ac:spMk id="3" creationId="{43F20131-2E66-4147-85FF-C0F1FCA97231}"/>
          </ac:spMkLst>
        </pc:spChg>
        <pc:spChg chg="add del mod">
          <ac:chgData name="Sara de Paula Novaes Paiva" userId="269cedf73383b3cd" providerId="LiveId" clId="{B4A7F3B7-4194-4AC0-902E-2166DD844981}" dt="2022-06-02T17:30:00.602" v="1974" actId="931"/>
          <ac:spMkLst>
            <pc:docMk/>
            <pc:sldMk cId="745218684" sldId="285"/>
            <ac:spMk id="4" creationId="{05B51891-AC75-107C-2728-58956E0542FF}"/>
          </ac:spMkLst>
        </pc:spChg>
        <pc:spChg chg="mod">
          <ac:chgData name="Sara de Paula Novaes Paiva" userId="269cedf73383b3cd" providerId="LiveId" clId="{B4A7F3B7-4194-4AC0-902E-2166DD844981}" dt="2022-06-02T18:13:20.355" v="2467" actId="14100"/>
          <ac:spMkLst>
            <pc:docMk/>
            <pc:sldMk cId="745218684" sldId="285"/>
            <ac:spMk id="8" creationId="{4A5FC420-3BA6-8C59-3440-79D1089B7C5B}"/>
          </ac:spMkLst>
        </pc:spChg>
        <pc:spChg chg="mod">
          <ac:chgData name="Sara de Paula Novaes Paiva" userId="269cedf73383b3cd" providerId="LiveId" clId="{B4A7F3B7-4194-4AC0-902E-2166DD844981}" dt="2022-06-02T18:12:53.645" v="2461" actId="1076"/>
          <ac:spMkLst>
            <pc:docMk/>
            <pc:sldMk cId="745218684" sldId="285"/>
            <ac:spMk id="10" creationId="{00E7F2B6-10A7-477E-B377-78173351CB9B}"/>
          </ac:spMkLst>
        </pc:spChg>
        <pc:spChg chg="mod">
          <ac:chgData name="Sara de Paula Novaes Paiva" userId="269cedf73383b3cd" providerId="LiveId" clId="{B4A7F3B7-4194-4AC0-902E-2166DD844981}" dt="2022-06-02T18:13:09.235" v="2464" actId="14100"/>
          <ac:spMkLst>
            <pc:docMk/>
            <pc:sldMk cId="745218684" sldId="285"/>
            <ac:spMk id="19" creationId="{59BCB765-3776-41F5-B6B8-6208678A046A}"/>
          </ac:spMkLst>
        </pc:spChg>
        <pc:spChg chg="mod">
          <ac:chgData name="Sara de Paula Novaes Paiva" userId="269cedf73383b3cd" providerId="LiveId" clId="{B4A7F3B7-4194-4AC0-902E-2166DD844981}" dt="2022-06-02T18:13:12.950" v="2465" actId="1076"/>
          <ac:spMkLst>
            <pc:docMk/>
            <pc:sldMk cId="745218684" sldId="285"/>
            <ac:spMk id="25" creationId="{28950946-2F58-45BE-8886-7AC0149D69EA}"/>
          </ac:spMkLst>
        </pc:spChg>
        <pc:spChg chg="del">
          <ac:chgData name="Sara de Paula Novaes Paiva" userId="269cedf73383b3cd" providerId="LiveId" clId="{B4A7F3B7-4194-4AC0-902E-2166DD844981}" dt="2022-06-02T17:27:01.891" v="1973" actId="478"/>
          <ac:spMkLst>
            <pc:docMk/>
            <pc:sldMk cId="745218684" sldId="285"/>
            <ac:spMk id="30" creationId="{B7348BC0-76F5-28C0-4456-01A1E6005272}"/>
          </ac:spMkLst>
        </pc:spChg>
        <pc:picChg chg="add mod">
          <ac:chgData name="Sara de Paula Novaes Paiva" userId="269cedf73383b3cd" providerId="LiveId" clId="{B4A7F3B7-4194-4AC0-902E-2166DD844981}" dt="2022-06-02T17:30:02.708" v="1976" actId="962"/>
          <ac:picMkLst>
            <pc:docMk/>
            <pc:sldMk cId="745218684" sldId="285"/>
            <ac:picMk id="6" creationId="{371B21BE-C688-3B79-9457-C924DCA914E0}"/>
          </ac:picMkLst>
        </pc:picChg>
        <pc:picChg chg="add mod ord">
          <ac:chgData name="Sara de Paula Novaes Paiva" userId="269cedf73383b3cd" providerId="LiveId" clId="{B4A7F3B7-4194-4AC0-902E-2166DD844981}" dt="2022-06-02T18:18:35.435" v="2484" actId="1440"/>
          <ac:picMkLst>
            <pc:docMk/>
            <pc:sldMk cId="745218684" sldId="285"/>
            <ac:picMk id="9" creationId="{BD2F2A10-BED2-95AB-DFCE-E284922C6A17}"/>
          </ac:picMkLst>
        </pc:picChg>
        <pc:picChg chg="add mod modCrop">
          <ac:chgData name="Sara de Paula Novaes Paiva" userId="269cedf73383b3cd" providerId="LiveId" clId="{B4A7F3B7-4194-4AC0-902E-2166DD844981}" dt="2022-06-02T18:18:38.431" v="2485" actId="1440"/>
          <ac:picMkLst>
            <pc:docMk/>
            <pc:sldMk cId="745218684" sldId="285"/>
            <ac:picMk id="12" creationId="{93FAF9C6-9BE0-250B-AA2E-8F5D13D74940}"/>
          </ac:picMkLst>
        </pc:picChg>
        <pc:picChg chg="add mod">
          <ac:chgData name="Sara de Paula Novaes Paiva" userId="269cedf73383b3cd" providerId="LiveId" clId="{B4A7F3B7-4194-4AC0-902E-2166DD844981}" dt="2022-06-02T18:18:40.779" v="2486" actId="1440"/>
          <ac:picMkLst>
            <pc:docMk/>
            <pc:sldMk cId="745218684" sldId="285"/>
            <ac:picMk id="14" creationId="{3DB161C8-CCA2-9F24-54D9-24E3C916C142}"/>
          </ac:picMkLst>
        </pc:picChg>
        <pc:picChg chg="del">
          <ac:chgData name="Sara de Paula Novaes Paiva" userId="269cedf73383b3cd" providerId="LiveId" clId="{B4A7F3B7-4194-4AC0-902E-2166DD844981}" dt="2022-06-02T17:27:01.891" v="1973" actId="478"/>
          <ac:picMkLst>
            <pc:docMk/>
            <pc:sldMk cId="745218684" sldId="285"/>
            <ac:picMk id="29" creationId="{4BFA358A-7AC3-627D-5D55-F8915A4D679A}"/>
          </ac:picMkLst>
        </pc:picChg>
      </pc:sldChg>
      <pc:sldChg chg="add del">
        <pc:chgData name="Sara de Paula Novaes Paiva" userId="269cedf73383b3cd" providerId="LiveId" clId="{B4A7F3B7-4194-4AC0-902E-2166DD844981}" dt="2022-06-02T18:21:04.409" v="2514"/>
        <pc:sldMkLst>
          <pc:docMk/>
          <pc:sldMk cId="2773498560" sldId="286"/>
        </pc:sldMkLst>
      </pc:sldChg>
      <pc:sldChg chg="addSp delSp modSp add mod">
        <pc:chgData name="Sara de Paula Novaes Paiva" userId="269cedf73383b3cd" providerId="LiveId" clId="{B4A7F3B7-4194-4AC0-902E-2166DD844981}" dt="2022-06-02T19:26:40.346" v="3037" actId="962"/>
        <pc:sldMkLst>
          <pc:docMk/>
          <pc:sldMk cId="3310827651" sldId="286"/>
        </pc:sldMkLst>
        <pc:spChg chg="mod">
          <ac:chgData name="Sara de Paula Novaes Paiva" userId="269cedf73383b3cd" providerId="LiveId" clId="{B4A7F3B7-4194-4AC0-902E-2166DD844981}" dt="2022-06-02T19:06:29.255" v="2886" actId="20577"/>
          <ac:spMkLst>
            <pc:docMk/>
            <pc:sldMk cId="3310827651" sldId="286"/>
            <ac:spMk id="3" creationId="{43F20131-2E66-4147-85FF-C0F1FCA97231}"/>
          </ac:spMkLst>
        </pc:spChg>
        <pc:spChg chg="add del mod">
          <ac:chgData name="Sara de Paula Novaes Paiva" userId="269cedf73383b3cd" providerId="LiveId" clId="{B4A7F3B7-4194-4AC0-902E-2166DD844981}" dt="2022-06-02T19:26:38.371" v="3035" actId="931"/>
          <ac:spMkLst>
            <pc:docMk/>
            <pc:sldMk cId="3310827651" sldId="286"/>
            <ac:spMk id="4" creationId="{B88179E4-1D5B-0B50-E6A8-C4E2C8E06821}"/>
          </ac:spMkLst>
        </pc:spChg>
        <pc:spChg chg="del">
          <ac:chgData name="Sara de Paula Novaes Paiva" userId="269cedf73383b3cd" providerId="LiveId" clId="{B4A7F3B7-4194-4AC0-902E-2166DD844981}" dt="2022-06-02T19:24:39.070" v="3034" actId="478"/>
          <ac:spMkLst>
            <pc:docMk/>
            <pc:sldMk cId="3310827651" sldId="286"/>
            <ac:spMk id="7" creationId="{11DB7647-BB46-91F9-C716-7C68E80468CB}"/>
          </ac:spMkLst>
        </pc:spChg>
        <pc:spChg chg="mod">
          <ac:chgData name="Sara de Paula Novaes Paiva" userId="269cedf73383b3cd" providerId="LiveId" clId="{B4A7F3B7-4194-4AC0-902E-2166DD844981}" dt="2022-06-02T18:46:39.855" v="2841" actId="20577"/>
          <ac:spMkLst>
            <pc:docMk/>
            <pc:sldMk cId="3310827651" sldId="286"/>
            <ac:spMk id="10" creationId="{00E7F2B6-10A7-477E-B377-78173351CB9B}"/>
          </ac:spMkLst>
        </pc:spChg>
        <pc:spChg chg="mod">
          <ac:chgData name="Sara de Paula Novaes Paiva" userId="269cedf73383b3cd" providerId="LiveId" clId="{B4A7F3B7-4194-4AC0-902E-2166DD844981}" dt="2022-06-02T19:24:23.352" v="3024" actId="12"/>
          <ac:spMkLst>
            <pc:docMk/>
            <pc:sldMk cId="3310827651" sldId="286"/>
            <ac:spMk id="19" creationId="{59BCB765-3776-41F5-B6B8-6208678A046A}"/>
          </ac:spMkLst>
        </pc:spChg>
        <pc:picChg chg="del mod">
          <ac:chgData name="Sara de Paula Novaes Paiva" userId="269cedf73383b3cd" providerId="LiveId" clId="{B4A7F3B7-4194-4AC0-902E-2166DD844981}" dt="2022-06-02T19:24:39.070" v="3034" actId="478"/>
          <ac:picMkLst>
            <pc:docMk/>
            <pc:sldMk cId="3310827651" sldId="286"/>
            <ac:picMk id="6" creationId="{0547E1C4-1122-3BA7-7A26-E89A454DE2E0}"/>
          </ac:picMkLst>
        </pc:picChg>
        <pc:picChg chg="add mod">
          <ac:chgData name="Sara de Paula Novaes Paiva" userId="269cedf73383b3cd" providerId="LiveId" clId="{B4A7F3B7-4194-4AC0-902E-2166DD844981}" dt="2022-06-02T19:26:40.346" v="3037" actId="962"/>
          <ac:picMkLst>
            <pc:docMk/>
            <pc:sldMk cId="3310827651" sldId="286"/>
            <ac:picMk id="8" creationId="{6A908978-4679-DD36-2CDD-30CBCD923D31}"/>
          </ac:picMkLst>
        </pc:picChg>
      </pc:sldChg>
      <pc:sldChg chg="add del">
        <pc:chgData name="Sara de Paula Novaes Paiva" userId="269cedf73383b3cd" providerId="LiveId" clId="{B4A7F3B7-4194-4AC0-902E-2166DD844981}" dt="2022-06-02T18:21:03.854" v="2513"/>
        <pc:sldMkLst>
          <pc:docMk/>
          <pc:sldMk cId="152017650" sldId="287"/>
        </pc:sldMkLst>
      </pc:sldChg>
      <pc:sldChg chg="addSp modSp add mod">
        <pc:chgData name="Sara de Paula Novaes Paiva" userId="269cedf73383b3cd" providerId="LiveId" clId="{B4A7F3B7-4194-4AC0-902E-2166DD844981}" dt="2022-06-02T19:39:31.241" v="3153" actId="1076"/>
        <pc:sldMkLst>
          <pc:docMk/>
          <pc:sldMk cId="3790041104" sldId="287"/>
        </pc:sldMkLst>
        <pc:spChg chg="mod">
          <ac:chgData name="Sara de Paula Novaes Paiva" userId="269cedf73383b3cd" providerId="LiveId" clId="{B4A7F3B7-4194-4AC0-902E-2166DD844981}" dt="2022-06-02T19:24:32.238" v="3032" actId="20577"/>
          <ac:spMkLst>
            <pc:docMk/>
            <pc:sldMk cId="3790041104" sldId="287"/>
            <ac:spMk id="3" creationId="{43F20131-2E66-4147-85FF-C0F1FCA97231}"/>
          </ac:spMkLst>
        </pc:spChg>
        <pc:spChg chg="mod">
          <ac:chgData name="Sara de Paula Novaes Paiva" userId="269cedf73383b3cd" providerId="LiveId" clId="{B4A7F3B7-4194-4AC0-902E-2166DD844981}" dt="2022-06-02T19:29:55.544" v="3132" actId="20577"/>
          <ac:spMkLst>
            <pc:docMk/>
            <pc:sldMk cId="3790041104" sldId="287"/>
            <ac:spMk id="10" creationId="{00E7F2B6-10A7-477E-B377-78173351CB9B}"/>
          </ac:spMkLst>
        </pc:spChg>
        <pc:spChg chg="mod">
          <ac:chgData name="Sara de Paula Novaes Paiva" userId="269cedf73383b3cd" providerId="LiveId" clId="{B4A7F3B7-4194-4AC0-902E-2166DD844981}" dt="2022-06-02T19:29:59.158" v="3140" actId="1036"/>
          <ac:spMkLst>
            <pc:docMk/>
            <pc:sldMk cId="3790041104" sldId="287"/>
            <ac:spMk id="19" creationId="{59BCB765-3776-41F5-B6B8-6208678A046A}"/>
          </ac:spMkLst>
        </pc:spChg>
        <pc:picChg chg="add mod">
          <ac:chgData name="Sara de Paula Novaes Paiva" userId="269cedf73383b3cd" providerId="LiveId" clId="{B4A7F3B7-4194-4AC0-902E-2166DD844981}" dt="2022-06-02T19:39:06.427" v="3146" actId="1076"/>
          <ac:picMkLst>
            <pc:docMk/>
            <pc:sldMk cId="3790041104" sldId="287"/>
            <ac:picMk id="4" creationId="{9A65E1AC-F847-DA2A-A51C-524D6277EDC4}"/>
          </ac:picMkLst>
        </pc:picChg>
        <pc:picChg chg="mod">
          <ac:chgData name="Sara de Paula Novaes Paiva" userId="269cedf73383b3cd" providerId="LiveId" clId="{B4A7F3B7-4194-4AC0-902E-2166DD844981}" dt="2022-06-02T19:30:02.699" v="3141" actId="1076"/>
          <ac:picMkLst>
            <pc:docMk/>
            <pc:sldMk cId="3790041104" sldId="287"/>
            <ac:picMk id="6" creationId="{0547E1C4-1122-3BA7-7A26-E89A454DE2E0}"/>
          </ac:picMkLst>
        </pc:picChg>
        <pc:picChg chg="add mod">
          <ac:chgData name="Sara de Paula Novaes Paiva" userId="269cedf73383b3cd" providerId="LiveId" clId="{B4A7F3B7-4194-4AC0-902E-2166DD844981}" dt="2022-06-02T19:39:31.241" v="3153" actId="1076"/>
          <ac:picMkLst>
            <pc:docMk/>
            <pc:sldMk cId="3790041104" sldId="287"/>
            <ac:picMk id="8" creationId="{8C2F1ABA-2912-DD07-B0BC-5F61137FFE1A}"/>
          </ac:picMkLst>
        </pc:picChg>
      </pc:sldChg>
      <pc:sldChg chg="addSp delSp modSp new mod modClrScheme chgLayout">
        <pc:chgData name="Sara de Paula Novaes Paiva" userId="269cedf73383b3cd" providerId="LiveId" clId="{B4A7F3B7-4194-4AC0-902E-2166DD844981}" dt="2022-06-14T18:30:55.315" v="7155" actId="255"/>
        <pc:sldMkLst>
          <pc:docMk/>
          <pc:sldMk cId="1695199957" sldId="288"/>
        </pc:sldMkLst>
        <pc:spChg chg="del">
          <ac:chgData name="Sara de Paula Novaes Paiva" userId="269cedf73383b3cd" providerId="LiveId" clId="{B4A7F3B7-4194-4AC0-902E-2166DD844981}" dt="2022-06-02T19:48:28.718" v="3194" actId="26606"/>
          <ac:spMkLst>
            <pc:docMk/>
            <pc:sldMk cId="1695199957" sldId="288"/>
            <ac:spMk id="2" creationId="{7D861811-A62B-AA94-8ADA-BE5C666241BC}"/>
          </ac:spMkLst>
        </pc:spChg>
        <pc:spChg chg="add del mod">
          <ac:chgData name="Sara de Paula Novaes Paiva" userId="269cedf73383b3cd" providerId="LiveId" clId="{B4A7F3B7-4194-4AC0-902E-2166DD844981}" dt="2022-06-03T13:12:01.263" v="5096" actId="478"/>
          <ac:spMkLst>
            <pc:docMk/>
            <pc:sldMk cId="1695199957" sldId="288"/>
            <ac:spMk id="3" creationId="{48EEB036-B860-7773-34BB-3692F84EC171}"/>
          </ac:spMkLst>
        </pc:spChg>
        <pc:spChg chg="del">
          <ac:chgData name="Sara de Paula Novaes Paiva" userId="269cedf73383b3cd" providerId="LiveId" clId="{B4A7F3B7-4194-4AC0-902E-2166DD844981}" dt="2022-06-02T19:48:28.718" v="3194" actId="26606"/>
          <ac:spMkLst>
            <pc:docMk/>
            <pc:sldMk cId="1695199957" sldId="288"/>
            <ac:spMk id="3" creationId="{945746DE-22BD-A1BA-921E-5580C368B75C}"/>
          </ac:spMkLst>
        </pc:spChg>
        <pc:spChg chg="mod">
          <ac:chgData name="Sara de Paula Novaes Paiva" userId="269cedf73383b3cd" providerId="LiveId" clId="{B4A7F3B7-4194-4AC0-902E-2166DD844981}" dt="2022-06-02T19:58:03.133" v="3486" actId="20577"/>
          <ac:spMkLst>
            <pc:docMk/>
            <pc:sldMk cId="1695199957" sldId="288"/>
            <ac:spMk id="4" creationId="{ABFCEA7D-DCB2-70E8-7B87-0BB0B1D81414}"/>
          </ac:spMkLst>
        </pc:spChg>
        <pc:spChg chg="mod">
          <ac:chgData name="Sara de Paula Novaes Paiva" userId="269cedf73383b3cd" providerId="LiveId" clId="{B4A7F3B7-4194-4AC0-902E-2166DD844981}" dt="2022-06-02T19:48:28.718" v="3194" actId="26606"/>
          <ac:spMkLst>
            <pc:docMk/>
            <pc:sldMk cId="1695199957" sldId="288"/>
            <ac:spMk id="5" creationId="{AD2D5C91-6278-BCA3-16D9-AD59281F2B4C}"/>
          </ac:spMkLst>
        </pc:spChg>
        <pc:spChg chg="mod">
          <ac:chgData name="Sara de Paula Novaes Paiva" userId="269cedf73383b3cd" providerId="LiveId" clId="{B4A7F3B7-4194-4AC0-902E-2166DD844981}" dt="2022-06-02T19:48:28.718" v="3194" actId="26606"/>
          <ac:spMkLst>
            <pc:docMk/>
            <pc:sldMk cId="1695199957" sldId="288"/>
            <ac:spMk id="6" creationId="{C018B7DE-6AB8-FE46-3432-F9D1EC465838}"/>
          </ac:spMkLst>
        </pc:spChg>
        <pc:spChg chg="del">
          <ac:chgData name="Sara de Paula Novaes Paiva" userId="269cedf73383b3cd" providerId="LiveId" clId="{B4A7F3B7-4194-4AC0-902E-2166DD844981}" dt="2022-06-02T19:48:28.718" v="3194" actId="26606"/>
          <ac:spMkLst>
            <pc:docMk/>
            <pc:sldMk cId="1695199957" sldId="288"/>
            <ac:spMk id="7" creationId="{3E712E2D-A0B1-9158-5EA4-BD4086742739}"/>
          </ac:spMkLst>
        </pc:spChg>
        <pc:spChg chg="add del mod">
          <ac:chgData name="Sara de Paula Novaes Paiva" userId="269cedf73383b3cd" providerId="LiveId" clId="{B4A7F3B7-4194-4AC0-902E-2166DD844981}" dt="2022-06-03T13:11:54.271" v="5095" actId="478"/>
          <ac:spMkLst>
            <pc:docMk/>
            <pc:sldMk cId="1695199957" sldId="288"/>
            <ac:spMk id="8" creationId="{FDBB22AB-1858-7234-B690-2295254B7CB1}"/>
          </ac:spMkLst>
        </pc:spChg>
        <pc:spChg chg="add mod">
          <ac:chgData name="Sara de Paula Novaes Paiva" userId="269cedf73383b3cd" providerId="LiveId" clId="{B4A7F3B7-4194-4AC0-902E-2166DD844981}" dt="2022-06-14T18:30:55.315" v="7155" actId="255"/>
          <ac:spMkLst>
            <pc:docMk/>
            <pc:sldMk cId="1695199957" sldId="288"/>
            <ac:spMk id="12" creationId="{A6E541C6-2BC0-3E6A-A14E-C7109EAA1F48}"/>
          </ac:spMkLst>
        </pc:spChg>
        <pc:spChg chg="add del mod">
          <ac:chgData name="Sara de Paula Novaes Paiva" userId="269cedf73383b3cd" providerId="LiveId" clId="{B4A7F3B7-4194-4AC0-902E-2166DD844981}" dt="2022-06-14T18:30:15.299" v="7152" actId="478"/>
          <ac:spMkLst>
            <pc:docMk/>
            <pc:sldMk cId="1695199957" sldId="288"/>
            <ac:spMk id="14" creationId="{56492C74-0E66-7F99-1ACC-034DA6E4C317}"/>
          </ac:spMkLst>
        </pc:spChg>
        <pc:spChg chg="add mod">
          <ac:chgData name="Sara de Paula Novaes Paiva" userId="269cedf73383b3cd" providerId="LiveId" clId="{B4A7F3B7-4194-4AC0-902E-2166DD844981}" dt="2022-06-03T13:12:21.254" v="5097" actId="1076"/>
          <ac:spMkLst>
            <pc:docMk/>
            <pc:sldMk cId="1695199957" sldId="288"/>
            <ac:spMk id="16" creationId="{600677C0-718A-D897-FF68-074E9C4EF38C}"/>
          </ac:spMkLst>
        </pc:spChg>
        <pc:spChg chg="add del mod">
          <ac:chgData name="Sara de Paula Novaes Paiva" userId="269cedf73383b3cd" providerId="LiveId" clId="{B4A7F3B7-4194-4AC0-902E-2166DD844981}" dt="2022-06-03T13:08:26.697" v="4833" actId="21"/>
          <ac:spMkLst>
            <pc:docMk/>
            <pc:sldMk cId="1695199957" sldId="288"/>
            <ac:spMk id="18" creationId="{F835FD01-ECAF-79AA-48A5-8F2305063C23}"/>
          </ac:spMkLst>
        </pc:spChg>
        <pc:spChg chg="add mod">
          <ac:chgData name="Sara de Paula Novaes Paiva" userId="269cedf73383b3cd" providerId="LiveId" clId="{B4A7F3B7-4194-4AC0-902E-2166DD844981}" dt="2022-06-03T13:12:21.254" v="5097" actId="1076"/>
          <ac:spMkLst>
            <pc:docMk/>
            <pc:sldMk cId="1695199957" sldId="288"/>
            <ac:spMk id="20" creationId="{AC6E8936-F87A-3CFD-1F0C-142290A396CE}"/>
          </ac:spMkLst>
        </pc:spChg>
        <pc:spChg chg="add del mod">
          <ac:chgData name="Sara de Paula Novaes Paiva" userId="269cedf73383b3cd" providerId="LiveId" clId="{B4A7F3B7-4194-4AC0-902E-2166DD844981}" dt="2022-06-02T23:49:52.195" v="3490" actId="1957"/>
          <ac:spMkLst>
            <pc:docMk/>
            <pc:sldMk cId="1695199957" sldId="288"/>
            <ac:spMk id="22" creationId="{1AE81933-A878-4F59-C7B1-E40FC3A68350}"/>
          </ac:spMkLst>
        </pc:spChg>
        <pc:graphicFrameChg chg="add del mod">
          <ac:chgData name="Sara de Paula Novaes Paiva" userId="269cedf73383b3cd" providerId="LiveId" clId="{B4A7F3B7-4194-4AC0-902E-2166DD844981}" dt="2022-06-03T13:08:26.697" v="4833" actId="21"/>
          <ac:graphicFrameMkLst>
            <pc:docMk/>
            <pc:sldMk cId="1695199957" sldId="288"/>
            <ac:graphicFrameMk id="10" creationId="{BF736232-D415-FA3E-873D-6067A9741B1B}"/>
          </ac:graphicFrameMkLst>
        </pc:graphicFrameChg>
      </pc:sldChg>
      <pc:sldChg chg="add del">
        <pc:chgData name="Sara de Paula Novaes Paiva" userId="269cedf73383b3cd" providerId="LiveId" clId="{B4A7F3B7-4194-4AC0-902E-2166DD844981}" dt="2022-06-02T19:42:18.498" v="3154" actId="47"/>
        <pc:sldMkLst>
          <pc:docMk/>
          <pc:sldMk cId="2553382560" sldId="288"/>
        </pc:sldMkLst>
      </pc:sldChg>
      <pc:sldChg chg="add del">
        <pc:chgData name="Sara de Paula Novaes Paiva" userId="269cedf73383b3cd" providerId="LiveId" clId="{B4A7F3B7-4194-4AC0-902E-2166DD844981}" dt="2022-06-02T18:21:03.339" v="2512"/>
        <pc:sldMkLst>
          <pc:docMk/>
          <pc:sldMk cId="3575591292" sldId="288"/>
        </pc:sldMkLst>
      </pc:sldChg>
      <pc:sldChg chg="addSp delSp modSp add mod">
        <pc:chgData name="Sara de Paula Novaes Paiva" userId="269cedf73383b3cd" providerId="LiveId" clId="{B4A7F3B7-4194-4AC0-902E-2166DD844981}" dt="2022-06-14T20:19:27.730" v="8081" actId="20577"/>
        <pc:sldMkLst>
          <pc:docMk/>
          <pc:sldMk cId="701900476" sldId="289"/>
        </pc:sldMkLst>
        <pc:spChg chg="add del mod">
          <ac:chgData name="Sara de Paula Novaes Paiva" userId="269cedf73383b3cd" providerId="LiveId" clId="{B4A7F3B7-4194-4AC0-902E-2166DD844981}" dt="2022-06-03T00:08:09.372" v="3733" actId="478"/>
          <ac:spMkLst>
            <pc:docMk/>
            <pc:sldMk cId="701900476" sldId="289"/>
            <ac:spMk id="3" creationId="{E6B0229B-EBDE-2774-A453-64C938A844CF}"/>
          </ac:spMkLst>
        </pc:spChg>
        <pc:spChg chg="add mod">
          <ac:chgData name="Sara de Paula Novaes Paiva" userId="269cedf73383b3cd" providerId="LiveId" clId="{B4A7F3B7-4194-4AC0-902E-2166DD844981}" dt="2022-06-14T20:19:27.730" v="8081" actId="20577"/>
          <ac:spMkLst>
            <pc:docMk/>
            <pc:sldMk cId="701900476" sldId="289"/>
            <ac:spMk id="8" creationId="{E5CFBFB9-362A-1D97-D2C3-450AA7E84082}"/>
          </ac:spMkLst>
        </pc:spChg>
        <pc:spChg chg="add del mod">
          <ac:chgData name="Sara de Paula Novaes Paiva" userId="269cedf73383b3cd" providerId="LiveId" clId="{B4A7F3B7-4194-4AC0-902E-2166DD844981}" dt="2022-06-03T00:08:02.800" v="3731" actId="478"/>
          <ac:spMkLst>
            <pc:docMk/>
            <pc:sldMk cId="701900476" sldId="289"/>
            <ac:spMk id="11" creationId="{C6F8F1B3-CB6D-A030-4CBB-DCBF6F387B72}"/>
          </ac:spMkLst>
        </pc:spChg>
        <pc:spChg chg="mod">
          <ac:chgData name="Sara de Paula Novaes Paiva" userId="269cedf73383b3cd" providerId="LiveId" clId="{B4A7F3B7-4194-4AC0-902E-2166DD844981}" dt="2022-06-03T00:06:10.515" v="3721" actId="20577"/>
          <ac:spMkLst>
            <pc:docMk/>
            <pc:sldMk cId="701900476" sldId="289"/>
            <ac:spMk id="12" creationId="{A6E541C6-2BC0-3E6A-A14E-C7109EAA1F48}"/>
          </ac:spMkLst>
        </pc:spChg>
        <pc:spChg chg="mod">
          <ac:chgData name="Sara de Paula Novaes Paiva" userId="269cedf73383b3cd" providerId="LiveId" clId="{B4A7F3B7-4194-4AC0-902E-2166DD844981}" dt="2022-06-14T20:18:23.956" v="8019" actId="255"/>
          <ac:spMkLst>
            <pc:docMk/>
            <pc:sldMk cId="701900476" sldId="289"/>
            <ac:spMk id="14" creationId="{56492C74-0E66-7F99-1ACC-034DA6E4C317}"/>
          </ac:spMkLst>
        </pc:spChg>
        <pc:spChg chg="add del mod">
          <ac:chgData name="Sara de Paula Novaes Paiva" userId="269cedf73383b3cd" providerId="LiveId" clId="{B4A7F3B7-4194-4AC0-902E-2166DD844981}" dt="2022-06-03T00:08:02.800" v="3731" actId="478"/>
          <ac:spMkLst>
            <pc:docMk/>
            <pc:sldMk cId="701900476" sldId="289"/>
            <ac:spMk id="15" creationId="{FFB08757-1E5D-575D-31A9-CAEBF0355263}"/>
          </ac:spMkLst>
        </pc:spChg>
        <pc:spChg chg="del">
          <ac:chgData name="Sara de Paula Novaes Paiva" userId="269cedf73383b3cd" providerId="LiveId" clId="{B4A7F3B7-4194-4AC0-902E-2166DD844981}" dt="2022-06-03T00:08:00.198" v="3730" actId="478"/>
          <ac:spMkLst>
            <pc:docMk/>
            <pc:sldMk cId="701900476" sldId="289"/>
            <ac:spMk id="16" creationId="{600677C0-718A-D897-FF68-074E9C4EF38C}"/>
          </ac:spMkLst>
        </pc:spChg>
        <pc:spChg chg="del">
          <ac:chgData name="Sara de Paula Novaes Paiva" userId="269cedf73383b3cd" providerId="LiveId" clId="{B4A7F3B7-4194-4AC0-902E-2166DD844981}" dt="2022-06-03T00:08:00.198" v="3730" actId="478"/>
          <ac:spMkLst>
            <pc:docMk/>
            <pc:sldMk cId="701900476" sldId="289"/>
            <ac:spMk id="18" creationId="{F835FD01-ECAF-79AA-48A5-8F2305063C23}"/>
          </ac:spMkLst>
        </pc:spChg>
        <pc:spChg chg="del">
          <ac:chgData name="Sara de Paula Novaes Paiva" userId="269cedf73383b3cd" providerId="LiveId" clId="{B4A7F3B7-4194-4AC0-902E-2166DD844981}" dt="2022-06-03T00:08:00.198" v="3730" actId="478"/>
          <ac:spMkLst>
            <pc:docMk/>
            <pc:sldMk cId="701900476" sldId="289"/>
            <ac:spMk id="20" creationId="{AC6E8936-F87A-3CFD-1F0C-142290A396CE}"/>
          </ac:spMkLst>
        </pc:spChg>
        <pc:graphicFrameChg chg="del">
          <ac:chgData name="Sara de Paula Novaes Paiva" userId="269cedf73383b3cd" providerId="LiveId" clId="{B4A7F3B7-4194-4AC0-902E-2166DD844981}" dt="2022-06-03T00:08:00.198" v="3730" actId="478"/>
          <ac:graphicFrameMkLst>
            <pc:docMk/>
            <pc:sldMk cId="701900476" sldId="289"/>
            <ac:graphicFrameMk id="10" creationId="{BF736232-D415-FA3E-873D-6067A9741B1B}"/>
          </ac:graphicFrameMkLst>
        </pc:graphicFrameChg>
      </pc:sldChg>
      <pc:sldChg chg="add del">
        <pc:chgData name="Sara de Paula Novaes Paiva" userId="269cedf73383b3cd" providerId="LiveId" clId="{B4A7F3B7-4194-4AC0-902E-2166DD844981}" dt="2022-06-03T00:05:53.794" v="3704" actId="47"/>
        <pc:sldMkLst>
          <pc:docMk/>
          <pc:sldMk cId="3810342938" sldId="289"/>
        </pc:sldMkLst>
      </pc:sldChg>
      <pc:sldChg chg="addSp delSp modSp add mod ord">
        <pc:chgData name="Sara de Paula Novaes Paiva" userId="269cedf73383b3cd" providerId="LiveId" clId="{B4A7F3B7-4194-4AC0-902E-2166DD844981}" dt="2022-06-03T00:39:12.039" v="3879" actId="1076"/>
        <pc:sldMkLst>
          <pc:docMk/>
          <pc:sldMk cId="2887709634" sldId="290"/>
        </pc:sldMkLst>
        <pc:spChg chg="mod">
          <ac:chgData name="Sara de Paula Novaes Paiva" userId="269cedf73383b3cd" providerId="LiveId" clId="{B4A7F3B7-4194-4AC0-902E-2166DD844981}" dt="2022-06-03T00:31:20.767" v="3819" actId="20577"/>
          <ac:spMkLst>
            <pc:docMk/>
            <pc:sldMk cId="2887709634" sldId="290"/>
            <ac:spMk id="2" creationId="{5548CE73-E97C-B0C9-B291-753F8CB09872}"/>
          </ac:spMkLst>
        </pc:spChg>
        <pc:spChg chg="del mod">
          <ac:chgData name="Sara de Paula Novaes Paiva" userId="269cedf73383b3cd" providerId="LiveId" clId="{B4A7F3B7-4194-4AC0-902E-2166DD844981}" dt="2022-06-03T00:31:38.482" v="3822" actId="478"/>
          <ac:spMkLst>
            <pc:docMk/>
            <pc:sldMk cId="2887709634" sldId="290"/>
            <ac:spMk id="4" creationId="{80AF74C5-25F7-B770-8163-871A6C92553A}"/>
          </ac:spMkLst>
        </pc:spChg>
        <pc:spChg chg="del mod">
          <ac:chgData name="Sara de Paula Novaes Paiva" userId="269cedf73383b3cd" providerId="LiveId" clId="{B4A7F3B7-4194-4AC0-902E-2166DD844981}" dt="2022-06-03T00:31:38.482" v="3822" actId="478"/>
          <ac:spMkLst>
            <pc:docMk/>
            <pc:sldMk cId="2887709634" sldId="290"/>
            <ac:spMk id="5" creationId="{216BAE8C-2170-E8D0-1DAD-1BF3BB49D11A}"/>
          </ac:spMkLst>
        </pc:spChg>
        <pc:spChg chg="del">
          <ac:chgData name="Sara de Paula Novaes Paiva" userId="269cedf73383b3cd" providerId="LiveId" clId="{B4A7F3B7-4194-4AC0-902E-2166DD844981}" dt="2022-06-03T00:31:44.173" v="3824" actId="478"/>
          <ac:spMkLst>
            <pc:docMk/>
            <pc:sldMk cId="2887709634" sldId="290"/>
            <ac:spMk id="6" creationId="{4775A793-F017-581B-DDB0-FC4A7FC9303B}"/>
          </ac:spMkLst>
        </pc:spChg>
        <pc:spChg chg="del">
          <ac:chgData name="Sara de Paula Novaes Paiva" userId="269cedf73383b3cd" providerId="LiveId" clId="{B4A7F3B7-4194-4AC0-902E-2166DD844981}" dt="2022-06-03T00:31:44.173" v="3824" actId="478"/>
          <ac:spMkLst>
            <pc:docMk/>
            <pc:sldMk cId="2887709634" sldId="290"/>
            <ac:spMk id="7" creationId="{599A8FBC-C1DB-4725-7643-D41FA5C70DF9}"/>
          </ac:spMkLst>
        </pc:spChg>
        <pc:spChg chg="add del mod">
          <ac:chgData name="Sara de Paula Novaes Paiva" userId="269cedf73383b3cd" providerId="LiveId" clId="{B4A7F3B7-4194-4AC0-902E-2166DD844981}" dt="2022-06-03T00:31:41.676" v="3823" actId="478"/>
          <ac:spMkLst>
            <pc:docMk/>
            <pc:sldMk cId="2887709634" sldId="290"/>
            <ac:spMk id="8" creationId="{59BE2621-3AA9-B1B7-D8D2-F6836C7847A1}"/>
          </ac:spMkLst>
        </pc:spChg>
        <pc:spChg chg="del">
          <ac:chgData name="Sara de Paula Novaes Paiva" userId="269cedf73383b3cd" providerId="LiveId" clId="{B4A7F3B7-4194-4AC0-902E-2166DD844981}" dt="2022-06-03T00:31:50.348" v="3825" actId="478"/>
          <ac:spMkLst>
            <pc:docMk/>
            <pc:sldMk cId="2887709634" sldId="290"/>
            <ac:spMk id="10" creationId="{17794669-C3E8-993F-BD2A-3B5599AB88F6}"/>
          </ac:spMkLst>
        </pc:spChg>
        <pc:spChg chg="del">
          <ac:chgData name="Sara de Paula Novaes Paiva" userId="269cedf73383b3cd" providerId="LiveId" clId="{B4A7F3B7-4194-4AC0-902E-2166DD844981}" dt="2022-06-03T00:31:50.348" v="3825" actId="478"/>
          <ac:spMkLst>
            <pc:docMk/>
            <pc:sldMk cId="2887709634" sldId="290"/>
            <ac:spMk id="11" creationId="{C49DAB3D-AE37-B81F-B5EE-D9CB33B3A50E}"/>
          </ac:spMkLst>
        </pc:spChg>
        <pc:spChg chg="mod">
          <ac:chgData name="Sara de Paula Novaes Paiva" userId="269cedf73383b3cd" providerId="LiveId" clId="{B4A7F3B7-4194-4AC0-902E-2166DD844981}" dt="2022-06-03T00:39:05.097" v="3878" actId="14100"/>
          <ac:spMkLst>
            <pc:docMk/>
            <pc:sldMk cId="2887709634" sldId="290"/>
            <ac:spMk id="15" creationId="{51BA4BE8-82AA-4649-E63C-679A9408AC0A}"/>
          </ac:spMkLst>
        </pc:spChg>
        <pc:spChg chg="add del mod">
          <ac:chgData name="Sara de Paula Novaes Paiva" userId="269cedf73383b3cd" providerId="LiveId" clId="{B4A7F3B7-4194-4AC0-902E-2166DD844981}" dt="2022-06-03T00:31:41.676" v="3823" actId="478"/>
          <ac:spMkLst>
            <pc:docMk/>
            <pc:sldMk cId="2887709634" sldId="290"/>
            <ac:spMk id="16" creationId="{55B27552-DD07-81FD-8FE7-B9AE6E8900B4}"/>
          </ac:spMkLst>
        </pc:spChg>
        <pc:spChg chg="add del mod">
          <ac:chgData name="Sara de Paula Novaes Paiva" userId="269cedf73383b3cd" providerId="LiveId" clId="{B4A7F3B7-4194-4AC0-902E-2166DD844981}" dt="2022-06-03T00:31:50.348" v="3825" actId="478"/>
          <ac:spMkLst>
            <pc:docMk/>
            <pc:sldMk cId="2887709634" sldId="290"/>
            <ac:spMk id="19" creationId="{0DC9DE7B-038D-7A6F-9DF6-545A8606AA47}"/>
          </ac:spMkLst>
        </pc:spChg>
        <pc:spChg chg="add del mod">
          <ac:chgData name="Sara de Paula Novaes Paiva" userId="269cedf73383b3cd" providerId="LiveId" clId="{B4A7F3B7-4194-4AC0-902E-2166DD844981}" dt="2022-06-03T00:31:50.348" v="3825" actId="478"/>
          <ac:spMkLst>
            <pc:docMk/>
            <pc:sldMk cId="2887709634" sldId="290"/>
            <ac:spMk id="21" creationId="{F6A1F394-E998-F859-2937-CA611952A56A}"/>
          </ac:spMkLst>
        </pc:spChg>
        <pc:spChg chg="add del mod">
          <ac:chgData name="Sara de Paula Novaes Paiva" userId="269cedf73383b3cd" providerId="LiveId" clId="{B4A7F3B7-4194-4AC0-902E-2166DD844981}" dt="2022-06-03T00:31:53.155" v="3826" actId="478"/>
          <ac:spMkLst>
            <pc:docMk/>
            <pc:sldMk cId="2887709634" sldId="290"/>
            <ac:spMk id="23" creationId="{C4004E82-F235-88C3-DD78-133C769E94D4}"/>
          </ac:spMkLst>
        </pc:spChg>
        <pc:spChg chg="add del mod">
          <ac:chgData name="Sara de Paula Novaes Paiva" userId="269cedf73383b3cd" providerId="LiveId" clId="{B4A7F3B7-4194-4AC0-902E-2166DD844981}" dt="2022-06-03T00:31:53.155" v="3826" actId="478"/>
          <ac:spMkLst>
            <pc:docMk/>
            <pc:sldMk cId="2887709634" sldId="290"/>
            <ac:spMk id="25" creationId="{6A4A7A5D-4466-E10F-C439-F41649AB04B0}"/>
          </ac:spMkLst>
        </pc:spChg>
        <pc:spChg chg="add del mod">
          <ac:chgData name="Sara de Paula Novaes Paiva" userId="269cedf73383b3cd" providerId="LiveId" clId="{B4A7F3B7-4194-4AC0-902E-2166DD844981}" dt="2022-06-03T00:34:23.629" v="3835" actId="931"/>
          <ac:spMkLst>
            <pc:docMk/>
            <pc:sldMk cId="2887709634" sldId="290"/>
            <ac:spMk id="29" creationId="{2BCF690C-F3DC-34DE-69C5-E5B544526B69}"/>
          </ac:spMkLst>
        </pc:spChg>
        <pc:spChg chg="add del mod">
          <ac:chgData name="Sara de Paula Novaes Paiva" userId="269cedf73383b3cd" providerId="LiveId" clId="{B4A7F3B7-4194-4AC0-902E-2166DD844981}" dt="2022-06-03T00:36:59.787" v="3846" actId="931"/>
          <ac:spMkLst>
            <pc:docMk/>
            <pc:sldMk cId="2887709634" sldId="290"/>
            <ac:spMk id="33" creationId="{C6A11282-13CB-D85E-E860-F86EEF8BDD3F}"/>
          </ac:spMkLst>
        </pc:spChg>
        <pc:spChg chg="add del mod">
          <ac:chgData name="Sara de Paula Novaes Paiva" userId="269cedf73383b3cd" providerId="LiveId" clId="{B4A7F3B7-4194-4AC0-902E-2166DD844981}" dt="2022-06-03T00:37:31.669" v="3858" actId="931"/>
          <ac:spMkLst>
            <pc:docMk/>
            <pc:sldMk cId="2887709634" sldId="290"/>
            <ac:spMk id="41" creationId="{6673D3A2-4305-BC24-13DA-57AC9831CCED}"/>
          </ac:spMkLst>
        </pc:spChg>
        <pc:spChg chg="add del mod">
          <ac:chgData name="Sara de Paula Novaes Paiva" userId="269cedf73383b3cd" providerId="LiveId" clId="{B4A7F3B7-4194-4AC0-902E-2166DD844981}" dt="2022-06-03T00:37:45.418" v="3862" actId="931"/>
          <ac:spMkLst>
            <pc:docMk/>
            <pc:sldMk cId="2887709634" sldId="290"/>
            <ac:spMk id="45" creationId="{79D042DE-1E65-90D8-EAC6-A3FB36FF35A4}"/>
          </ac:spMkLst>
        </pc:spChg>
        <pc:picChg chg="del">
          <ac:chgData name="Sara de Paula Novaes Paiva" userId="269cedf73383b3cd" providerId="LiveId" clId="{B4A7F3B7-4194-4AC0-902E-2166DD844981}" dt="2022-06-03T00:33:56.550" v="3834" actId="478"/>
          <ac:picMkLst>
            <pc:docMk/>
            <pc:sldMk cId="2887709634" sldId="290"/>
            <ac:picMk id="17" creationId="{B30967F4-1115-EBA3-5D11-1E3A262BD1DC}"/>
          </ac:picMkLst>
        </pc:picChg>
        <pc:picChg chg="add mod">
          <ac:chgData name="Sara de Paula Novaes Paiva" userId="269cedf73383b3cd" providerId="LiveId" clId="{B4A7F3B7-4194-4AC0-902E-2166DD844981}" dt="2022-06-03T00:39:12.039" v="3879" actId="1076"/>
          <ac:picMkLst>
            <pc:docMk/>
            <pc:sldMk cId="2887709634" sldId="290"/>
            <ac:picMk id="27" creationId="{4BCC5476-D214-1167-CFBF-390239B62168}"/>
          </ac:picMkLst>
        </pc:picChg>
        <pc:picChg chg="add del mod modCrop">
          <ac:chgData name="Sara de Paula Novaes Paiva" userId="269cedf73383b3cd" providerId="LiveId" clId="{B4A7F3B7-4194-4AC0-902E-2166DD844981}" dt="2022-06-03T00:36:47.812" v="3845" actId="478"/>
          <ac:picMkLst>
            <pc:docMk/>
            <pc:sldMk cId="2887709634" sldId="290"/>
            <ac:picMk id="31" creationId="{961D6DFA-32F8-D2D0-ADA5-E6A88F446EE9}"/>
          </ac:picMkLst>
        </pc:picChg>
        <pc:picChg chg="add del mod">
          <ac:chgData name="Sara de Paula Novaes Paiva" userId="269cedf73383b3cd" providerId="LiveId" clId="{B4A7F3B7-4194-4AC0-902E-2166DD844981}" dt="2022-06-03T00:37:23.944" v="3857" actId="478"/>
          <ac:picMkLst>
            <pc:docMk/>
            <pc:sldMk cId="2887709634" sldId="290"/>
            <ac:picMk id="35" creationId="{1ADED895-6F4F-87B3-A189-8F06C2F21C9D}"/>
          </ac:picMkLst>
        </pc:picChg>
        <pc:picChg chg="add mod">
          <ac:chgData name="Sara de Paula Novaes Paiva" userId="269cedf73383b3cd" providerId="LiveId" clId="{B4A7F3B7-4194-4AC0-902E-2166DD844981}" dt="2022-06-03T00:38:58.655" v="3877" actId="1076"/>
          <ac:picMkLst>
            <pc:docMk/>
            <pc:sldMk cId="2887709634" sldId="290"/>
            <ac:picMk id="37" creationId="{4BCBEE90-0219-6605-0488-EFBC63E1C50F}"/>
          </ac:picMkLst>
        </pc:picChg>
        <pc:picChg chg="add mod">
          <ac:chgData name="Sara de Paula Novaes Paiva" userId="269cedf73383b3cd" providerId="LiveId" clId="{B4A7F3B7-4194-4AC0-902E-2166DD844981}" dt="2022-06-03T00:38:49.110" v="3875" actId="1076"/>
          <ac:picMkLst>
            <pc:docMk/>
            <pc:sldMk cId="2887709634" sldId="290"/>
            <ac:picMk id="39" creationId="{4C882207-5280-7C5A-4EAC-41DAECD83ACE}"/>
          </ac:picMkLst>
        </pc:picChg>
        <pc:picChg chg="add del mod">
          <ac:chgData name="Sara de Paula Novaes Paiva" userId="269cedf73383b3cd" providerId="LiveId" clId="{B4A7F3B7-4194-4AC0-902E-2166DD844981}" dt="2022-06-03T00:37:35.339" v="3861" actId="478"/>
          <ac:picMkLst>
            <pc:docMk/>
            <pc:sldMk cId="2887709634" sldId="290"/>
            <ac:picMk id="43" creationId="{97E704FB-2387-1A4D-D026-0639D1519E4C}"/>
          </ac:picMkLst>
        </pc:picChg>
        <pc:picChg chg="add mod ord modCrop">
          <ac:chgData name="Sara de Paula Novaes Paiva" userId="269cedf73383b3cd" providerId="LiveId" clId="{B4A7F3B7-4194-4AC0-902E-2166DD844981}" dt="2022-06-03T00:38:52.666" v="3876" actId="1076"/>
          <ac:picMkLst>
            <pc:docMk/>
            <pc:sldMk cId="2887709634" sldId="290"/>
            <ac:picMk id="47" creationId="{AF723FB8-7A6C-8C3F-49B8-D2B89A07BB59}"/>
          </ac:picMkLst>
        </pc:picChg>
      </pc:sldChg>
      <pc:sldChg chg="addSp delSp modSp add mod modClrScheme chgLayout">
        <pc:chgData name="Sara de Paula Novaes Paiva" userId="269cedf73383b3cd" providerId="LiveId" clId="{B4A7F3B7-4194-4AC0-902E-2166DD844981}" dt="2022-06-04T00:16:02.219" v="5215" actId="6549"/>
        <pc:sldMkLst>
          <pc:docMk/>
          <pc:sldMk cId="3595623549" sldId="291"/>
        </pc:sldMkLst>
        <pc:spChg chg="mod">
          <ac:chgData name="Sara de Paula Novaes Paiva" userId="269cedf73383b3cd" providerId="LiveId" clId="{B4A7F3B7-4194-4AC0-902E-2166DD844981}" dt="2022-06-03T00:42:07.819" v="3924" actId="26606"/>
          <ac:spMkLst>
            <pc:docMk/>
            <pc:sldMk cId="3595623549" sldId="291"/>
            <ac:spMk id="2" creationId="{5548CE73-E97C-B0C9-B291-753F8CB09872}"/>
          </ac:spMkLst>
        </pc:spChg>
        <pc:spChg chg="add del mod">
          <ac:chgData name="Sara de Paula Novaes Paiva" userId="269cedf73383b3cd" providerId="LiveId" clId="{B4A7F3B7-4194-4AC0-902E-2166DD844981}" dt="2022-06-03T00:41:29.966" v="3918" actId="478"/>
          <ac:spMkLst>
            <pc:docMk/>
            <pc:sldMk cId="3595623549" sldId="291"/>
            <ac:spMk id="5" creationId="{12EF3859-F3EC-8359-C2C1-0AC1553841B8}"/>
          </ac:spMkLst>
        </pc:spChg>
        <pc:spChg chg="add mod">
          <ac:chgData name="Sara de Paula Novaes Paiva" userId="269cedf73383b3cd" providerId="LiveId" clId="{B4A7F3B7-4194-4AC0-902E-2166DD844981}" dt="2022-06-04T00:16:02.219" v="5215" actId="6549"/>
          <ac:spMkLst>
            <pc:docMk/>
            <pc:sldMk cId="3595623549" sldId="291"/>
            <ac:spMk id="5" creationId="{B996A74D-4ABC-F45D-D8D4-9665BA669D86}"/>
          </ac:spMkLst>
        </pc:spChg>
        <pc:spChg chg="mod">
          <ac:chgData name="Sara de Paula Novaes Paiva" userId="269cedf73383b3cd" providerId="LiveId" clId="{B4A7F3B7-4194-4AC0-902E-2166DD844981}" dt="2022-06-03T00:42:07.819" v="3924" actId="26606"/>
          <ac:spMkLst>
            <pc:docMk/>
            <pc:sldMk cId="3595623549" sldId="291"/>
            <ac:spMk id="12" creationId="{2E51AC45-0D05-26F2-C4D2-0019B9D94B6C}"/>
          </ac:spMkLst>
        </pc:spChg>
        <pc:spChg chg="del mod">
          <ac:chgData name="Sara de Paula Novaes Paiva" userId="269cedf73383b3cd" providerId="LiveId" clId="{B4A7F3B7-4194-4AC0-902E-2166DD844981}" dt="2022-06-03T00:48:10.942" v="3935" actId="478"/>
          <ac:spMkLst>
            <pc:docMk/>
            <pc:sldMk cId="3595623549" sldId="291"/>
            <ac:spMk id="13" creationId="{8DE4B9C2-1B22-DF5B-8CE7-0EEFE3D23B75}"/>
          </ac:spMkLst>
        </pc:spChg>
        <pc:spChg chg="mod">
          <ac:chgData name="Sara de Paula Novaes Paiva" userId="269cedf73383b3cd" providerId="LiveId" clId="{B4A7F3B7-4194-4AC0-902E-2166DD844981}" dt="2022-06-03T00:42:07.819" v="3924" actId="26606"/>
          <ac:spMkLst>
            <pc:docMk/>
            <pc:sldMk cId="3595623549" sldId="291"/>
            <ac:spMk id="14" creationId="{1F415753-1045-F456-2CC0-846A9156EEDC}"/>
          </ac:spMkLst>
        </pc:spChg>
        <pc:spChg chg="mod">
          <ac:chgData name="Sara de Paula Novaes Paiva" userId="269cedf73383b3cd" providerId="LiveId" clId="{B4A7F3B7-4194-4AC0-902E-2166DD844981}" dt="2022-06-04T00:15:21.522" v="5207" actId="14100"/>
          <ac:spMkLst>
            <pc:docMk/>
            <pc:sldMk cId="3595623549" sldId="291"/>
            <ac:spMk id="15" creationId="{51BA4BE8-82AA-4649-E63C-679A9408AC0A}"/>
          </ac:spMkLst>
        </pc:spChg>
        <pc:spChg chg="add del">
          <ac:chgData name="Sara de Paula Novaes Paiva" userId="269cedf73383b3cd" providerId="LiveId" clId="{B4A7F3B7-4194-4AC0-902E-2166DD844981}" dt="2022-06-03T00:39:48.819" v="3898" actId="22"/>
          <ac:spMkLst>
            <pc:docMk/>
            <pc:sldMk cId="3595623549" sldId="291"/>
            <ac:spMk id="16" creationId="{BDC34DE1-3FC7-52E6-825B-C9601D678B15}"/>
          </ac:spMkLst>
        </pc:spChg>
        <pc:spChg chg="add del mod">
          <ac:chgData name="Sara de Paula Novaes Paiva" userId="269cedf73383b3cd" providerId="LiveId" clId="{B4A7F3B7-4194-4AC0-902E-2166DD844981}" dt="2022-06-03T00:42:07.819" v="3924" actId="26606"/>
          <ac:spMkLst>
            <pc:docMk/>
            <pc:sldMk cId="3595623549" sldId="291"/>
            <ac:spMk id="20" creationId="{5F28D410-B14A-D271-80A1-17A39EC56240}"/>
          </ac:spMkLst>
        </pc:spChg>
        <pc:picChg chg="add mod">
          <ac:chgData name="Sara de Paula Novaes Paiva" userId="269cedf73383b3cd" providerId="LiveId" clId="{B4A7F3B7-4194-4AC0-902E-2166DD844981}" dt="2022-06-04T00:15:09.336" v="5204" actId="1076"/>
          <ac:picMkLst>
            <pc:docMk/>
            <pc:sldMk cId="3595623549" sldId="291"/>
            <ac:picMk id="4" creationId="{D68991BF-9BF1-D54F-C261-A0B6826C8AC5}"/>
          </ac:picMkLst>
        </pc:picChg>
        <pc:picChg chg="add del mod modCrop">
          <ac:chgData name="Sara de Paula Novaes Paiva" userId="269cedf73383b3cd" providerId="LiveId" clId="{B4A7F3B7-4194-4AC0-902E-2166DD844981}" dt="2022-06-04T00:14:30.106" v="5197" actId="478"/>
          <ac:picMkLst>
            <pc:docMk/>
            <pc:sldMk cId="3595623549" sldId="291"/>
            <ac:picMk id="7" creationId="{0EDDF781-F3D4-9659-5F70-5AEE59739765}"/>
          </ac:picMkLst>
        </pc:picChg>
        <pc:picChg chg="add del">
          <ac:chgData name="Sara de Paula Novaes Paiva" userId="269cedf73383b3cd" providerId="LiveId" clId="{B4A7F3B7-4194-4AC0-902E-2166DD844981}" dt="2022-06-03T00:39:53.501" v="3900" actId="478"/>
          <ac:picMkLst>
            <pc:docMk/>
            <pc:sldMk cId="3595623549" sldId="291"/>
            <ac:picMk id="27" creationId="{4BCC5476-D214-1167-CFBF-390239B62168}"/>
          </ac:picMkLst>
        </pc:picChg>
        <pc:picChg chg="del">
          <ac:chgData name="Sara de Paula Novaes Paiva" userId="269cedf73383b3cd" providerId="LiveId" clId="{B4A7F3B7-4194-4AC0-902E-2166DD844981}" dt="2022-06-03T00:41:36.166" v="3920" actId="478"/>
          <ac:picMkLst>
            <pc:docMk/>
            <pc:sldMk cId="3595623549" sldId="291"/>
            <ac:picMk id="37" creationId="{4BCBEE90-0219-6605-0488-EFBC63E1C50F}"/>
          </ac:picMkLst>
        </pc:picChg>
        <pc:picChg chg="del">
          <ac:chgData name="Sara de Paula Novaes Paiva" userId="269cedf73383b3cd" providerId="LiveId" clId="{B4A7F3B7-4194-4AC0-902E-2166DD844981}" dt="2022-06-03T00:41:26.432" v="3916" actId="478"/>
          <ac:picMkLst>
            <pc:docMk/>
            <pc:sldMk cId="3595623549" sldId="291"/>
            <ac:picMk id="39" creationId="{4C882207-5280-7C5A-4EAC-41DAECD83ACE}"/>
          </ac:picMkLst>
        </pc:picChg>
        <pc:picChg chg="del">
          <ac:chgData name="Sara de Paula Novaes Paiva" userId="269cedf73383b3cd" providerId="LiveId" clId="{B4A7F3B7-4194-4AC0-902E-2166DD844981}" dt="2022-06-03T00:41:28.086" v="3917" actId="478"/>
          <ac:picMkLst>
            <pc:docMk/>
            <pc:sldMk cId="3595623549" sldId="291"/>
            <ac:picMk id="47" creationId="{AF723FB8-7A6C-8C3F-49B8-D2B89A07BB59}"/>
          </ac:picMkLst>
        </pc:picChg>
      </pc:sldChg>
      <pc:sldChg chg="addSp delSp modSp add mod">
        <pc:chgData name="Sara de Paula Novaes Paiva" userId="269cedf73383b3cd" providerId="LiveId" clId="{B4A7F3B7-4194-4AC0-902E-2166DD844981}" dt="2022-06-03T00:50:29.136" v="3964" actId="14100"/>
        <pc:sldMkLst>
          <pc:docMk/>
          <pc:sldMk cId="2202381916" sldId="292"/>
        </pc:sldMkLst>
        <pc:spChg chg="mod">
          <ac:chgData name="Sara de Paula Novaes Paiva" userId="269cedf73383b3cd" providerId="LiveId" clId="{B4A7F3B7-4194-4AC0-902E-2166DD844981}" dt="2022-06-03T00:48:30.696" v="3949" actId="20577"/>
          <ac:spMkLst>
            <pc:docMk/>
            <pc:sldMk cId="2202381916" sldId="292"/>
            <ac:spMk id="2" creationId="{5548CE73-E97C-B0C9-B291-753F8CB09872}"/>
          </ac:spMkLst>
        </pc:spChg>
        <pc:spChg chg="mod">
          <ac:chgData name="Sara de Paula Novaes Paiva" userId="269cedf73383b3cd" providerId="LiveId" clId="{B4A7F3B7-4194-4AC0-902E-2166DD844981}" dt="2022-06-03T00:50:29.136" v="3964" actId="14100"/>
          <ac:spMkLst>
            <pc:docMk/>
            <pc:sldMk cId="2202381916" sldId="292"/>
            <ac:spMk id="15" creationId="{51BA4BE8-82AA-4649-E63C-679A9408AC0A}"/>
          </ac:spMkLst>
        </pc:spChg>
        <pc:picChg chg="add mod modCrop">
          <ac:chgData name="Sara de Paula Novaes Paiva" userId="269cedf73383b3cd" providerId="LiveId" clId="{B4A7F3B7-4194-4AC0-902E-2166DD844981}" dt="2022-06-03T00:50:20.886" v="3962" actId="1076"/>
          <ac:picMkLst>
            <pc:docMk/>
            <pc:sldMk cId="2202381916" sldId="292"/>
            <ac:picMk id="4" creationId="{6EF53D9D-B721-7519-D540-C3C7066E0666}"/>
          </ac:picMkLst>
        </pc:picChg>
        <pc:picChg chg="del">
          <ac:chgData name="Sara de Paula Novaes Paiva" userId="269cedf73383b3cd" providerId="LiveId" clId="{B4A7F3B7-4194-4AC0-902E-2166DD844981}" dt="2022-06-03T00:49:13.144" v="3956" actId="478"/>
          <ac:picMkLst>
            <pc:docMk/>
            <pc:sldMk cId="2202381916" sldId="292"/>
            <ac:picMk id="7" creationId="{0EDDF781-F3D4-9659-5F70-5AEE59739765}"/>
          </ac:picMkLst>
        </pc:picChg>
      </pc:sldChg>
      <pc:sldChg chg="addSp delSp modSp add mod modClrScheme chgLayout">
        <pc:chgData name="Sara de Paula Novaes Paiva" userId="269cedf73383b3cd" providerId="LiveId" clId="{B4A7F3B7-4194-4AC0-902E-2166DD844981}" dt="2022-06-07T20:41:14.141" v="7129" actId="1076"/>
        <pc:sldMkLst>
          <pc:docMk/>
          <pc:sldMk cId="1710494064" sldId="293"/>
        </pc:sldMkLst>
        <pc:spChg chg="mod">
          <ac:chgData name="Sara de Paula Novaes Paiva" userId="269cedf73383b3cd" providerId="LiveId" clId="{B4A7F3B7-4194-4AC0-902E-2166DD844981}" dt="2022-06-03T00:57:30.800" v="4046" actId="26606"/>
          <ac:spMkLst>
            <pc:docMk/>
            <pc:sldMk cId="1710494064" sldId="293"/>
            <ac:spMk id="2" creationId="{5548CE73-E97C-B0C9-B291-753F8CB09872}"/>
          </ac:spMkLst>
        </pc:spChg>
        <pc:spChg chg="mod modVis">
          <ac:chgData name="Sara de Paula Novaes Paiva" userId="269cedf73383b3cd" providerId="LiveId" clId="{B4A7F3B7-4194-4AC0-902E-2166DD844981}" dt="2022-06-03T00:57:30.800" v="4046" actId="26606"/>
          <ac:spMkLst>
            <pc:docMk/>
            <pc:sldMk cId="1710494064" sldId="293"/>
            <ac:spMk id="12" creationId="{2E51AC45-0D05-26F2-C4D2-0019B9D94B6C}"/>
          </ac:spMkLst>
        </pc:spChg>
        <pc:spChg chg="mod modVis">
          <ac:chgData name="Sara de Paula Novaes Paiva" userId="269cedf73383b3cd" providerId="LiveId" clId="{B4A7F3B7-4194-4AC0-902E-2166DD844981}" dt="2022-06-03T00:57:30.800" v="4046" actId="26606"/>
          <ac:spMkLst>
            <pc:docMk/>
            <pc:sldMk cId="1710494064" sldId="293"/>
            <ac:spMk id="14" creationId="{1F415753-1045-F456-2CC0-846A9156EEDC}"/>
          </ac:spMkLst>
        </pc:spChg>
        <pc:spChg chg="mod">
          <ac:chgData name="Sara de Paula Novaes Paiva" userId="269cedf73383b3cd" providerId="LiveId" clId="{B4A7F3B7-4194-4AC0-902E-2166DD844981}" dt="2022-06-07T20:41:07.566" v="7128" actId="14100"/>
          <ac:spMkLst>
            <pc:docMk/>
            <pc:sldMk cId="1710494064" sldId="293"/>
            <ac:spMk id="15" creationId="{51BA4BE8-82AA-4649-E63C-679A9408AC0A}"/>
          </ac:spMkLst>
        </pc:spChg>
        <pc:picChg chg="del">
          <ac:chgData name="Sara de Paula Novaes Paiva" userId="269cedf73383b3cd" providerId="LiveId" clId="{B4A7F3B7-4194-4AC0-902E-2166DD844981}" dt="2022-06-03T00:50:57.105" v="3993" actId="478"/>
          <ac:picMkLst>
            <pc:docMk/>
            <pc:sldMk cId="1710494064" sldId="293"/>
            <ac:picMk id="4" creationId="{6EF53D9D-B721-7519-D540-C3C7066E0666}"/>
          </ac:picMkLst>
        </pc:picChg>
        <pc:picChg chg="add del mod">
          <ac:chgData name="Sara de Paula Novaes Paiva" userId="269cedf73383b3cd" providerId="LiveId" clId="{B4A7F3B7-4194-4AC0-902E-2166DD844981}" dt="2022-06-07T20:37:42.846" v="7091" actId="21"/>
          <ac:picMkLst>
            <pc:docMk/>
            <pc:sldMk cId="1710494064" sldId="293"/>
            <ac:picMk id="4" creationId="{E592AA82-EFF6-4975-B3A6-B0DFDE6F010E}"/>
          </ac:picMkLst>
        </pc:picChg>
        <pc:picChg chg="add mod">
          <ac:chgData name="Sara de Paula Novaes Paiva" userId="269cedf73383b3cd" providerId="LiveId" clId="{B4A7F3B7-4194-4AC0-902E-2166DD844981}" dt="2022-06-07T20:41:14.141" v="7129" actId="1076"/>
          <ac:picMkLst>
            <pc:docMk/>
            <pc:sldMk cId="1710494064" sldId="293"/>
            <ac:picMk id="5" creationId="{3813D9A2-CA1F-FD5C-0EF6-6668EEE8186F}"/>
          </ac:picMkLst>
        </pc:picChg>
        <pc:picChg chg="add del mod modCrop">
          <ac:chgData name="Sara de Paula Novaes Paiva" userId="269cedf73383b3cd" providerId="LiveId" clId="{B4A7F3B7-4194-4AC0-902E-2166DD844981}" dt="2022-06-03T00:56:42.003" v="4035" actId="478"/>
          <ac:picMkLst>
            <pc:docMk/>
            <pc:sldMk cId="1710494064" sldId="293"/>
            <ac:picMk id="5" creationId="{70A282BF-42C8-B51E-6B0A-F5F2FE70CD11}"/>
          </ac:picMkLst>
        </pc:picChg>
        <pc:picChg chg="add del mod">
          <ac:chgData name="Sara de Paula Novaes Paiva" userId="269cedf73383b3cd" providerId="LiveId" clId="{B4A7F3B7-4194-4AC0-902E-2166DD844981}" dt="2022-06-07T20:37:42.846" v="7091" actId="21"/>
          <ac:picMkLst>
            <pc:docMk/>
            <pc:sldMk cId="1710494064" sldId="293"/>
            <ac:picMk id="6" creationId="{2654BBCB-BC94-ED2D-111B-3165D3EBACB3}"/>
          </ac:picMkLst>
        </pc:picChg>
        <pc:picChg chg="add del mod ord modCrop">
          <ac:chgData name="Sara de Paula Novaes Paiva" userId="269cedf73383b3cd" providerId="LiveId" clId="{B4A7F3B7-4194-4AC0-902E-2166DD844981}" dt="2022-06-04T00:16:49.509" v="5216" actId="478"/>
          <ac:picMkLst>
            <pc:docMk/>
            <pc:sldMk cId="1710494064" sldId="293"/>
            <ac:picMk id="7" creationId="{D1183B40-7591-A1C9-F84A-4BFC09692AC7}"/>
          </ac:picMkLst>
        </pc:picChg>
        <pc:picChg chg="add mod">
          <ac:chgData name="Sara de Paula Novaes Paiva" userId="269cedf73383b3cd" providerId="LiveId" clId="{B4A7F3B7-4194-4AC0-902E-2166DD844981}" dt="2022-06-07T20:41:14.141" v="7129" actId="1076"/>
          <ac:picMkLst>
            <pc:docMk/>
            <pc:sldMk cId="1710494064" sldId="293"/>
            <ac:picMk id="8" creationId="{6F85C8CD-CEC7-4C05-CAC7-CCABF464E25E}"/>
          </ac:picMkLst>
        </pc:picChg>
        <pc:picChg chg="add del mod">
          <ac:chgData name="Sara de Paula Novaes Paiva" userId="269cedf73383b3cd" providerId="LiveId" clId="{B4A7F3B7-4194-4AC0-902E-2166DD844981}" dt="2022-06-07T20:37:42.846" v="7091" actId="21"/>
          <ac:picMkLst>
            <pc:docMk/>
            <pc:sldMk cId="1710494064" sldId="293"/>
            <ac:picMk id="9" creationId="{13155C54-2CF4-FBE5-C700-7A354D00C12E}"/>
          </ac:picMkLst>
        </pc:picChg>
        <pc:picChg chg="add del mod">
          <ac:chgData name="Sara de Paula Novaes Paiva" userId="269cedf73383b3cd" providerId="LiveId" clId="{B4A7F3B7-4194-4AC0-902E-2166DD844981}" dt="2022-06-07T20:37:42.846" v="7091" actId="21"/>
          <ac:picMkLst>
            <pc:docMk/>
            <pc:sldMk cId="1710494064" sldId="293"/>
            <ac:picMk id="11" creationId="{56DF3F05-722C-0355-20B0-D2D31276F4F7}"/>
          </ac:picMkLst>
        </pc:picChg>
        <pc:picChg chg="add del mod">
          <ac:chgData name="Sara de Paula Novaes Paiva" userId="269cedf73383b3cd" providerId="LiveId" clId="{B4A7F3B7-4194-4AC0-902E-2166DD844981}" dt="2022-06-07T20:37:42.846" v="7091" actId="21"/>
          <ac:picMkLst>
            <pc:docMk/>
            <pc:sldMk cId="1710494064" sldId="293"/>
            <ac:picMk id="16" creationId="{3C144F93-1C73-4CF6-E9C1-AB89E4CB8D79}"/>
          </ac:picMkLst>
        </pc:picChg>
      </pc:sldChg>
      <pc:sldChg chg="new del">
        <pc:chgData name="Sara de Paula Novaes Paiva" userId="269cedf73383b3cd" providerId="LiveId" clId="{B4A7F3B7-4194-4AC0-902E-2166DD844981}" dt="2022-06-03T00:53:21.934" v="4007" actId="47"/>
        <pc:sldMkLst>
          <pc:docMk/>
          <pc:sldMk cId="963223284" sldId="294"/>
        </pc:sldMkLst>
      </pc:sldChg>
      <pc:sldChg chg="addSp delSp modSp add mod">
        <pc:chgData name="Sara de Paula Novaes Paiva" userId="269cedf73383b3cd" providerId="LiveId" clId="{B4A7F3B7-4194-4AC0-902E-2166DD844981}" dt="2022-06-07T20:37:44.494" v="7092"/>
        <pc:sldMkLst>
          <pc:docMk/>
          <pc:sldMk cId="1056920987" sldId="294"/>
        </pc:sldMkLst>
        <pc:spChg chg="add mod">
          <ac:chgData name="Sara de Paula Novaes Paiva" userId="269cedf73383b3cd" providerId="LiveId" clId="{B4A7F3B7-4194-4AC0-902E-2166DD844981}" dt="2022-06-07T20:37:37.926" v="7090" actId="14100"/>
          <ac:spMkLst>
            <pc:docMk/>
            <pc:sldMk cId="1056920987" sldId="294"/>
            <ac:spMk id="5" creationId="{CCF20F2E-1256-BD2A-88CB-926A7A4E9A65}"/>
          </ac:spMkLst>
        </pc:spChg>
        <pc:spChg chg="mod">
          <ac:chgData name="Sara de Paula Novaes Paiva" userId="269cedf73383b3cd" providerId="LiveId" clId="{B4A7F3B7-4194-4AC0-902E-2166DD844981}" dt="2022-06-03T00:58:47.991" v="4055" actId="14100"/>
          <ac:spMkLst>
            <pc:docMk/>
            <pc:sldMk cId="1056920987" sldId="294"/>
            <ac:spMk id="15" creationId="{51BA4BE8-82AA-4649-E63C-679A9408AC0A}"/>
          </ac:spMkLst>
        </pc:spChg>
        <pc:picChg chg="add del mod modCrop">
          <ac:chgData name="Sara de Paula Novaes Paiva" userId="269cedf73383b3cd" providerId="LiveId" clId="{B4A7F3B7-4194-4AC0-902E-2166DD844981}" dt="2022-06-07T20:37:31.922" v="7089" actId="478"/>
          <ac:picMkLst>
            <pc:docMk/>
            <pc:sldMk cId="1056920987" sldId="294"/>
            <ac:picMk id="4" creationId="{616083B0-100A-66E1-0893-AE13F52AEBEB}"/>
          </ac:picMkLst>
        </pc:picChg>
        <pc:picChg chg="add mod">
          <ac:chgData name="Sara de Paula Novaes Paiva" userId="269cedf73383b3cd" providerId="LiveId" clId="{B4A7F3B7-4194-4AC0-902E-2166DD844981}" dt="2022-06-07T20:37:44.494" v="7092"/>
          <ac:picMkLst>
            <pc:docMk/>
            <pc:sldMk cId="1056920987" sldId="294"/>
            <ac:picMk id="8" creationId="{DA8CA3C4-EBCF-EE93-6C19-5B17B16C29EF}"/>
          </ac:picMkLst>
        </pc:picChg>
        <pc:picChg chg="add mod">
          <ac:chgData name="Sara de Paula Novaes Paiva" userId="269cedf73383b3cd" providerId="LiveId" clId="{B4A7F3B7-4194-4AC0-902E-2166DD844981}" dt="2022-06-07T20:37:44.494" v="7092"/>
          <ac:picMkLst>
            <pc:docMk/>
            <pc:sldMk cId="1056920987" sldId="294"/>
            <ac:picMk id="9" creationId="{A4B05861-D51E-C020-87CE-3995C436E7DC}"/>
          </ac:picMkLst>
        </pc:picChg>
        <pc:picChg chg="add mod">
          <ac:chgData name="Sara de Paula Novaes Paiva" userId="269cedf73383b3cd" providerId="LiveId" clId="{B4A7F3B7-4194-4AC0-902E-2166DD844981}" dt="2022-06-07T20:37:44.494" v="7092"/>
          <ac:picMkLst>
            <pc:docMk/>
            <pc:sldMk cId="1056920987" sldId="294"/>
            <ac:picMk id="10" creationId="{3EE4ECE7-5EDB-52A5-63B5-CC2333D40D56}"/>
          </ac:picMkLst>
        </pc:picChg>
        <pc:picChg chg="add mod">
          <ac:chgData name="Sara de Paula Novaes Paiva" userId="269cedf73383b3cd" providerId="LiveId" clId="{B4A7F3B7-4194-4AC0-902E-2166DD844981}" dt="2022-06-07T20:37:44.494" v="7092"/>
          <ac:picMkLst>
            <pc:docMk/>
            <pc:sldMk cId="1056920987" sldId="294"/>
            <ac:picMk id="11" creationId="{872F4879-8CA1-9563-4556-B98A0A038F56}"/>
          </ac:picMkLst>
        </pc:picChg>
        <pc:picChg chg="add mod">
          <ac:chgData name="Sara de Paula Novaes Paiva" userId="269cedf73383b3cd" providerId="LiveId" clId="{B4A7F3B7-4194-4AC0-902E-2166DD844981}" dt="2022-06-07T20:37:44.494" v="7092"/>
          <ac:picMkLst>
            <pc:docMk/>
            <pc:sldMk cId="1056920987" sldId="294"/>
            <ac:picMk id="13" creationId="{5970D772-A6C1-332F-02AA-89DF9A69D039}"/>
          </ac:picMkLst>
        </pc:picChg>
      </pc:sldChg>
      <pc:sldChg chg="addSp delSp modSp add mod">
        <pc:chgData name="Sara de Paula Novaes Paiva" userId="269cedf73383b3cd" providerId="LiveId" clId="{B4A7F3B7-4194-4AC0-902E-2166DD844981}" dt="2022-06-03T01:09:40.015" v="4200" actId="1038"/>
        <pc:sldMkLst>
          <pc:docMk/>
          <pc:sldMk cId="779194200" sldId="295"/>
        </pc:sldMkLst>
        <pc:spChg chg="mod">
          <ac:chgData name="Sara de Paula Novaes Paiva" userId="269cedf73383b3cd" providerId="LiveId" clId="{B4A7F3B7-4194-4AC0-902E-2166DD844981}" dt="2022-06-03T01:01:28.063" v="4074" actId="27636"/>
          <ac:spMkLst>
            <pc:docMk/>
            <pc:sldMk cId="779194200" sldId="295"/>
            <ac:spMk id="2" creationId="{5548CE73-E97C-B0C9-B291-753F8CB09872}"/>
          </ac:spMkLst>
        </pc:spChg>
        <pc:spChg chg="del mod">
          <ac:chgData name="Sara de Paula Novaes Paiva" userId="269cedf73383b3cd" providerId="LiveId" clId="{B4A7F3B7-4194-4AC0-902E-2166DD844981}" dt="2022-06-03T01:01:47.646" v="4077" actId="478"/>
          <ac:spMkLst>
            <pc:docMk/>
            <pc:sldMk cId="779194200" sldId="295"/>
            <ac:spMk id="5" creationId="{CCF20F2E-1256-BD2A-88CB-926A7A4E9A65}"/>
          </ac:spMkLst>
        </pc:spChg>
        <pc:spChg chg="add del">
          <ac:chgData name="Sara de Paula Novaes Paiva" userId="269cedf73383b3cd" providerId="LiveId" clId="{B4A7F3B7-4194-4AC0-902E-2166DD844981}" dt="2022-06-03T01:05:56.618" v="4139" actId="22"/>
          <ac:spMkLst>
            <pc:docMk/>
            <pc:sldMk cId="779194200" sldId="295"/>
            <ac:spMk id="11" creationId="{943D639D-DC47-64E8-1F3F-CD5A93E8F679}"/>
          </ac:spMkLst>
        </pc:spChg>
        <pc:spChg chg="mod">
          <ac:chgData name="Sara de Paula Novaes Paiva" userId="269cedf73383b3cd" providerId="LiveId" clId="{B4A7F3B7-4194-4AC0-902E-2166DD844981}" dt="2022-06-03T01:04:55.991" v="4121" actId="20577"/>
          <ac:spMkLst>
            <pc:docMk/>
            <pc:sldMk cId="779194200" sldId="295"/>
            <ac:spMk id="15" creationId="{51BA4BE8-82AA-4649-E63C-679A9408AC0A}"/>
          </ac:spMkLst>
        </pc:spChg>
        <pc:picChg chg="del">
          <ac:chgData name="Sara de Paula Novaes Paiva" userId="269cedf73383b3cd" providerId="LiveId" clId="{B4A7F3B7-4194-4AC0-902E-2166DD844981}" dt="2022-06-03T01:01:29.379" v="4075" actId="478"/>
          <ac:picMkLst>
            <pc:docMk/>
            <pc:sldMk cId="779194200" sldId="295"/>
            <ac:picMk id="4" creationId="{616083B0-100A-66E1-0893-AE13F52AEBEB}"/>
          </ac:picMkLst>
        </pc:picChg>
        <pc:picChg chg="add mod">
          <ac:chgData name="Sara de Paula Novaes Paiva" userId="269cedf73383b3cd" providerId="LiveId" clId="{B4A7F3B7-4194-4AC0-902E-2166DD844981}" dt="2022-06-03T01:09:40.015" v="4200" actId="1038"/>
          <ac:picMkLst>
            <pc:docMk/>
            <pc:sldMk cId="779194200" sldId="295"/>
            <ac:picMk id="6" creationId="{AC5766A1-D18D-3734-AE1E-D6710755C392}"/>
          </ac:picMkLst>
        </pc:picChg>
      </pc:sldChg>
      <pc:sldChg chg="addSp delSp modSp add mod">
        <pc:chgData name="Sara de Paula Novaes Paiva" userId="269cedf73383b3cd" providerId="LiveId" clId="{B4A7F3B7-4194-4AC0-902E-2166DD844981}" dt="2022-06-03T13:06:39.475" v="4829" actId="20577"/>
        <pc:sldMkLst>
          <pc:docMk/>
          <pc:sldMk cId="1397936192" sldId="296"/>
        </pc:sldMkLst>
        <pc:spChg chg="mod">
          <ac:chgData name="Sara de Paula Novaes Paiva" userId="269cedf73383b3cd" providerId="LiveId" clId="{B4A7F3B7-4194-4AC0-902E-2166DD844981}" dt="2022-06-03T13:06:39.475" v="4829" actId="20577"/>
          <ac:spMkLst>
            <pc:docMk/>
            <pc:sldMk cId="1397936192" sldId="296"/>
            <ac:spMk id="2" creationId="{5548CE73-E97C-B0C9-B291-753F8CB09872}"/>
          </ac:spMkLst>
        </pc:spChg>
        <pc:spChg chg="add del">
          <ac:chgData name="Sara de Paula Novaes Paiva" userId="269cedf73383b3cd" providerId="LiveId" clId="{B4A7F3B7-4194-4AC0-902E-2166DD844981}" dt="2022-06-03T01:13:42.907" v="4226" actId="22"/>
          <ac:spMkLst>
            <pc:docMk/>
            <pc:sldMk cId="1397936192" sldId="296"/>
            <ac:spMk id="13" creationId="{80F013E0-DB2B-7484-49B7-8FA27735A06C}"/>
          </ac:spMkLst>
        </pc:spChg>
        <pc:spChg chg="mod">
          <ac:chgData name="Sara de Paula Novaes Paiva" userId="269cedf73383b3cd" providerId="LiveId" clId="{B4A7F3B7-4194-4AC0-902E-2166DD844981}" dt="2022-06-03T01:13:10.069" v="4222" actId="14100"/>
          <ac:spMkLst>
            <pc:docMk/>
            <pc:sldMk cId="1397936192" sldId="296"/>
            <ac:spMk id="15" creationId="{51BA4BE8-82AA-4649-E63C-679A9408AC0A}"/>
          </ac:spMkLst>
        </pc:spChg>
        <pc:picChg chg="add mod">
          <ac:chgData name="Sara de Paula Novaes Paiva" userId="269cedf73383b3cd" providerId="LiveId" clId="{B4A7F3B7-4194-4AC0-902E-2166DD844981}" dt="2022-06-03T01:13:14.710" v="4224" actId="1076"/>
          <ac:picMkLst>
            <pc:docMk/>
            <pc:sldMk cId="1397936192" sldId="296"/>
            <ac:picMk id="4" creationId="{6ED5CABE-0012-5BF9-48F7-71138A962924}"/>
          </ac:picMkLst>
        </pc:picChg>
        <pc:picChg chg="del">
          <ac:chgData name="Sara de Paula Novaes Paiva" userId="269cedf73383b3cd" providerId="LiveId" clId="{B4A7F3B7-4194-4AC0-902E-2166DD844981}" dt="2022-06-03T01:06:57.865" v="4162" actId="478"/>
          <ac:picMkLst>
            <pc:docMk/>
            <pc:sldMk cId="1397936192" sldId="296"/>
            <ac:picMk id="6" creationId="{AC5766A1-D18D-3734-AE1E-D6710755C392}"/>
          </ac:picMkLst>
        </pc:picChg>
        <pc:picChg chg="add mod">
          <ac:chgData name="Sara de Paula Novaes Paiva" userId="269cedf73383b3cd" providerId="LiveId" clId="{B4A7F3B7-4194-4AC0-902E-2166DD844981}" dt="2022-06-03T01:13:11.594" v="4223" actId="1076"/>
          <ac:picMkLst>
            <pc:docMk/>
            <pc:sldMk cId="1397936192" sldId="296"/>
            <ac:picMk id="7" creationId="{38572FBB-785C-36C4-6551-239222FF095F}"/>
          </ac:picMkLst>
        </pc:picChg>
      </pc:sldChg>
      <pc:sldChg chg="addSp delSp modSp add mod modClrScheme chgLayout">
        <pc:chgData name="Sara de Paula Novaes Paiva" userId="269cedf73383b3cd" providerId="LiveId" clId="{B4A7F3B7-4194-4AC0-902E-2166DD844981}" dt="2022-06-15T19:02:28.555" v="8089" actId="207"/>
        <pc:sldMkLst>
          <pc:docMk/>
          <pc:sldMk cId="448808434" sldId="297"/>
        </pc:sldMkLst>
        <pc:spChg chg="mod">
          <ac:chgData name="Sara de Paula Novaes Paiva" userId="269cedf73383b3cd" providerId="LiveId" clId="{B4A7F3B7-4194-4AC0-902E-2166DD844981}" dt="2022-06-03T01:15:53.683" v="4274" actId="26606"/>
          <ac:spMkLst>
            <pc:docMk/>
            <pc:sldMk cId="448808434" sldId="297"/>
            <ac:spMk id="2" creationId="{5548CE73-E97C-B0C9-B291-753F8CB09872}"/>
          </ac:spMkLst>
        </pc:spChg>
        <pc:spChg chg="mod">
          <ac:chgData name="Sara de Paula Novaes Paiva" userId="269cedf73383b3cd" providerId="LiveId" clId="{B4A7F3B7-4194-4AC0-902E-2166DD844981}" dt="2022-06-03T01:15:53.683" v="4274" actId="26606"/>
          <ac:spMkLst>
            <pc:docMk/>
            <pc:sldMk cId="448808434" sldId="297"/>
            <ac:spMk id="12" creationId="{2E51AC45-0D05-26F2-C4D2-0019B9D94B6C}"/>
          </ac:spMkLst>
        </pc:spChg>
        <pc:spChg chg="mod">
          <ac:chgData name="Sara de Paula Novaes Paiva" userId="269cedf73383b3cd" providerId="LiveId" clId="{B4A7F3B7-4194-4AC0-902E-2166DD844981}" dt="2022-06-03T01:15:53.683" v="4274" actId="26606"/>
          <ac:spMkLst>
            <pc:docMk/>
            <pc:sldMk cId="448808434" sldId="297"/>
            <ac:spMk id="14" creationId="{1F415753-1045-F456-2CC0-846A9156EEDC}"/>
          </ac:spMkLst>
        </pc:spChg>
        <pc:spChg chg="mod ord">
          <ac:chgData name="Sara de Paula Novaes Paiva" userId="269cedf73383b3cd" providerId="LiveId" clId="{B4A7F3B7-4194-4AC0-902E-2166DD844981}" dt="2022-06-15T19:02:28.555" v="8089" actId="207"/>
          <ac:spMkLst>
            <pc:docMk/>
            <pc:sldMk cId="448808434" sldId="297"/>
            <ac:spMk id="15" creationId="{51BA4BE8-82AA-4649-E63C-679A9408AC0A}"/>
          </ac:spMkLst>
        </pc:spChg>
        <pc:spChg chg="add mod">
          <ac:chgData name="Sara de Paula Novaes Paiva" userId="269cedf73383b3cd" providerId="LiveId" clId="{B4A7F3B7-4194-4AC0-902E-2166DD844981}" dt="2022-06-03T01:15:53.683" v="4274" actId="26606"/>
          <ac:spMkLst>
            <pc:docMk/>
            <pc:sldMk cId="448808434" sldId="297"/>
            <ac:spMk id="20" creationId="{5EE1341C-37CF-0027-27D0-531770B4C37A}"/>
          </ac:spMkLst>
        </pc:spChg>
        <pc:picChg chg="del">
          <ac:chgData name="Sara de Paula Novaes Paiva" userId="269cedf73383b3cd" providerId="LiveId" clId="{B4A7F3B7-4194-4AC0-902E-2166DD844981}" dt="2022-06-03T01:14:06.245" v="4261" actId="478"/>
          <ac:picMkLst>
            <pc:docMk/>
            <pc:sldMk cId="448808434" sldId="297"/>
            <ac:picMk id="4" creationId="{6ED5CABE-0012-5BF9-48F7-71138A962924}"/>
          </ac:picMkLst>
        </pc:picChg>
        <pc:picChg chg="add mod ord modCrop">
          <ac:chgData name="Sara de Paula Novaes Paiva" userId="269cedf73383b3cd" providerId="LiveId" clId="{B4A7F3B7-4194-4AC0-902E-2166DD844981}" dt="2022-06-03T01:15:53.683" v="4274" actId="26606"/>
          <ac:picMkLst>
            <pc:docMk/>
            <pc:sldMk cId="448808434" sldId="297"/>
            <ac:picMk id="5" creationId="{51129283-1320-590E-26D3-F1B1BD602DD0}"/>
          </ac:picMkLst>
        </pc:picChg>
        <pc:picChg chg="del">
          <ac:chgData name="Sara de Paula Novaes Paiva" userId="269cedf73383b3cd" providerId="LiveId" clId="{B4A7F3B7-4194-4AC0-902E-2166DD844981}" dt="2022-06-03T01:14:07.714" v="4262" actId="478"/>
          <ac:picMkLst>
            <pc:docMk/>
            <pc:sldMk cId="448808434" sldId="297"/>
            <ac:picMk id="7" creationId="{38572FBB-785C-36C4-6551-239222FF095F}"/>
          </ac:picMkLst>
        </pc:picChg>
      </pc:sldChg>
      <pc:sldChg chg="addSp delSp modSp add mod">
        <pc:chgData name="Sara de Paula Novaes Paiva" userId="269cedf73383b3cd" providerId="LiveId" clId="{B4A7F3B7-4194-4AC0-902E-2166DD844981}" dt="2022-06-15T18:13:29.692" v="8082"/>
        <pc:sldMkLst>
          <pc:docMk/>
          <pc:sldMk cId="3948707970" sldId="298"/>
        </pc:sldMkLst>
        <pc:spChg chg="add del mod">
          <ac:chgData name="Sara de Paula Novaes Paiva" userId="269cedf73383b3cd" providerId="LiveId" clId="{B4A7F3B7-4194-4AC0-902E-2166DD844981}" dt="2022-06-03T13:05:15.917" v="4810" actId="478"/>
          <ac:spMkLst>
            <pc:docMk/>
            <pc:sldMk cId="3948707970" sldId="298"/>
            <ac:spMk id="3" creationId="{E61DB87A-E55D-FC96-ECBA-7C19F0B4F14E}"/>
          </ac:spMkLst>
        </pc:spChg>
        <pc:spChg chg="del">
          <ac:chgData name="Sara de Paula Novaes Paiva" userId="269cedf73383b3cd" providerId="LiveId" clId="{B4A7F3B7-4194-4AC0-902E-2166DD844981}" dt="2022-06-03T13:05:13.549" v="4809" actId="478"/>
          <ac:spMkLst>
            <pc:docMk/>
            <pc:sldMk cId="3948707970" sldId="298"/>
            <ac:spMk id="8" creationId="{E5CFBFB9-362A-1D97-D2C3-450AA7E84082}"/>
          </ac:spMkLst>
        </pc:spChg>
        <pc:spChg chg="mod">
          <ac:chgData name="Sara de Paula Novaes Paiva" userId="269cedf73383b3cd" providerId="LiveId" clId="{B4A7F3B7-4194-4AC0-902E-2166DD844981}" dt="2022-06-15T18:13:29.692" v="8082"/>
          <ac:spMkLst>
            <pc:docMk/>
            <pc:sldMk cId="3948707970" sldId="298"/>
            <ac:spMk id="14" creationId="{56492C74-0E66-7F99-1ACC-034DA6E4C317}"/>
          </ac:spMkLst>
        </pc:spChg>
        <pc:picChg chg="add mod modCrop">
          <ac:chgData name="Sara de Paula Novaes Paiva" userId="269cedf73383b3cd" providerId="LiveId" clId="{B4A7F3B7-4194-4AC0-902E-2166DD844981}" dt="2022-06-03T13:06:04.061" v="4817" actId="1076"/>
          <ac:picMkLst>
            <pc:docMk/>
            <pc:sldMk cId="3948707970" sldId="298"/>
            <ac:picMk id="9" creationId="{224F275D-5013-0197-3C7D-8006C90C156F}"/>
          </ac:picMkLst>
        </pc:picChg>
      </pc:sldChg>
      <pc:sldChg chg="addSp delSp modSp add mod ord">
        <pc:chgData name="Sara de Paula Novaes Paiva" userId="269cedf73383b3cd" providerId="LiveId" clId="{B4A7F3B7-4194-4AC0-902E-2166DD844981}" dt="2022-06-08T13:16:47.634" v="7149" actId="20577"/>
        <pc:sldMkLst>
          <pc:docMk/>
          <pc:sldMk cId="3905313952" sldId="299"/>
        </pc:sldMkLst>
        <pc:spChg chg="mod">
          <ac:chgData name="Sara de Paula Novaes Paiva" userId="269cedf73383b3cd" providerId="LiveId" clId="{B4A7F3B7-4194-4AC0-902E-2166DD844981}" dt="2022-06-08T13:16:47.634" v="7149" actId="20577"/>
          <ac:spMkLst>
            <pc:docMk/>
            <pc:sldMk cId="3905313952" sldId="299"/>
            <ac:spMk id="2" creationId="{5548CE73-E97C-B0C9-B291-753F8CB09872}"/>
          </ac:spMkLst>
        </pc:spChg>
        <pc:spChg chg="add mod">
          <ac:chgData name="Sara de Paula Novaes Paiva" userId="269cedf73383b3cd" providerId="LiveId" clId="{B4A7F3B7-4194-4AC0-902E-2166DD844981}" dt="2022-06-04T00:11:39.455" v="5196" actId="255"/>
          <ac:spMkLst>
            <pc:docMk/>
            <pc:sldMk cId="3905313952" sldId="299"/>
            <ac:spMk id="3" creationId="{50ACA42B-4C7B-FBBA-4560-E2D7B013A5D4}"/>
          </ac:spMkLst>
        </pc:spChg>
        <pc:spChg chg="add mod">
          <ac:chgData name="Sara de Paula Novaes Paiva" userId="269cedf73383b3cd" providerId="LiveId" clId="{B4A7F3B7-4194-4AC0-902E-2166DD844981}" dt="2022-06-04T00:11:24.433" v="5193" actId="1076"/>
          <ac:spMkLst>
            <pc:docMk/>
            <pc:sldMk cId="3905313952" sldId="299"/>
            <ac:spMk id="7" creationId="{E8D26026-C7EE-6721-A204-2F1E7726BA09}"/>
          </ac:spMkLst>
        </pc:spChg>
        <pc:spChg chg="del mod">
          <ac:chgData name="Sara de Paula Novaes Paiva" userId="269cedf73383b3cd" providerId="LiveId" clId="{B4A7F3B7-4194-4AC0-902E-2166DD844981}" dt="2022-06-03T13:08:35.094" v="4835" actId="478"/>
          <ac:spMkLst>
            <pc:docMk/>
            <pc:sldMk cId="3905313952" sldId="299"/>
            <ac:spMk id="15" creationId="{51BA4BE8-82AA-4649-E63C-679A9408AC0A}"/>
          </ac:spMkLst>
        </pc:spChg>
        <pc:graphicFrameChg chg="add del mod">
          <ac:chgData name="Sara de Paula Novaes Paiva" userId="269cedf73383b3cd" providerId="LiveId" clId="{B4A7F3B7-4194-4AC0-902E-2166DD844981}" dt="2022-06-03T13:09:31.329" v="4845" actId="478"/>
          <ac:graphicFrameMkLst>
            <pc:docMk/>
            <pc:sldMk cId="3905313952" sldId="299"/>
            <ac:graphicFrameMk id="8" creationId="{D5D8D1B5-0575-1B53-42BF-33A491C3FFE6}"/>
          </ac:graphicFrameMkLst>
        </pc:graphicFrameChg>
        <pc:picChg chg="del">
          <ac:chgData name="Sara de Paula Novaes Paiva" userId="269cedf73383b3cd" providerId="LiveId" clId="{B4A7F3B7-4194-4AC0-902E-2166DD844981}" dt="2022-06-03T13:08:10.435" v="4831" actId="478"/>
          <ac:picMkLst>
            <pc:docMk/>
            <pc:sldMk cId="3905313952" sldId="299"/>
            <ac:picMk id="6" creationId="{AC5766A1-D18D-3734-AE1E-D6710755C392}"/>
          </ac:picMkLst>
        </pc:picChg>
      </pc:sldChg>
      <pc:sldChg chg="addSp delSp modSp add mod">
        <pc:chgData name="Sara de Paula Novaes Paiva" userId="269cedf73383b3cd" providerId="LiveId" clId="{B4A7F3B7-4194-4AC0-902E-2166DD844981}" dt="2022-06-04T01:38:16.971" v="7028" actId="20577"/>
        <pc:sldMkLst>
          <pc:docMk/>
          <pc:sldMk cId="753807815" sldId="300"/>
        </pc:sldMkLst>
        <pc:spChg chg="mod">
          <ac:chgData name="Sara de Paula Novaes Paiva" userId="269cedf73383b3cd" providerId="LiveId" clId="{B4A7F3B7-4194-4AC0-902E-2166DD844981}" dt="2022-06-04T01:38:16.971" v="7028" actId="20577"/>
          <ac:spMkLst>
            <pc:docMk/>
            <pc:sldMk cId="753807815" sldId="300"/>
            <ac:spMk id="2" creationId="{E3B822BB-5190-07A3-1E29-D47046E883FA}"/>
          </ac:spMkLst>
        </pc:spChg>
        <pc:spChg chg="add del mod">
          <ac:chgData name="Sara de Paula Novaes Paiva" userId="269cedf73383b3cd" providerId="LiveId" clId="{B4A7F3B7-4194-4AC0-902E-2166DD844981}" dt="2022-06-04T01:37:37.301" v="7018" actId="478"/>
          <ac:spMkLst>
            <pc:docMk/>
            <pc:sldMk cId="753807815" sldId="300"/>
            <ac:spMk id="4" creationId="{39BC5A71-0B25-C1CF-3D0D-BF5C7CB1C055}"/>
          </ac:spMkLst>
        </pc:spChg>
        <pc:spChg chg="add del mod">
          <ac:chgData name="Sara de Paula Novaes Paiva" userId="269cedf73383b3cd" providerId="LiveId" clId="{B4A7F3B7-4194-4AC0-902E-2166DD844981}" dt="2022-06-04T01:37:37.301" v="7018" actId="478"/>
          <ac:spMkLst>
            <pc:docMk/>
            <pc:sldMk cId="753807815" sldId="300"/>
            <ac:spMk id="6" creationId="{C3AC0AC0-74C2-67B3-2FAE-B6EDC17A7E08}"/>
          </ac:spMkLst>
        </pc:spChg>
        <pc:spChg chg="mod">
          <ac:chgData name="Sara de Paula Novaes Paiva" userId="269cedf73383b3cd" providerId="LiveId" clId="{B4A7F3B7-4194-4AC0-902E-2166DD844981}" dt="2022-06-04T01:38:10.391" v="7026" actId="1076"/>
          <ac:spMkLst>
            <pc:docMk/>
            <pc:sldMk cId="753807815" sldId="300"/>
            <ac:spMk id="10" creationId="{7B28B63E-99F2-1A33-7C3E-5784C5198DC6}"/>
          </ac:spMkLst>
        </pc:spChg>
        <pc:spChg chg="add del mod">
          <ac:chgData name="Sara de Paula Novaes Paiva" userId="269cedf73383b3cd" providerId="LiveId" clId="{B4A7F3B7-4194-4AC0-902E-2166DD844981}" dt="2022-06-04T01:37:42.010" v="7019" actId="478"/>
          <ac:spMkLst>
            <pc:docMk/>
            <pc:sldMk cId="753807815" sldId="300"/>
            <ac:spMk id="11" creationId="{116CE78F-4632-5857-AF5D-86087197C75B}"/>
          </ac:spMkLst>
        </pc:spChg>
        <pc:spChg chg="add del mod">
          <ac:chgData name="Sara de Paula Novaes Paiva" userId="269cedf73383b3cd" providerId="LiveId" clId="{B4A7F3B7-4194-4AC0-902E-2166DD844981}" dt="2022-06-04T01:37:42.010" v="7019" actId="478"/>
          <ac:spMkLst>
            <pc:docMk/>
            <pc:sldMk cId="753807815" sldId="300"/>
            <ac:spMk id="13" creationId="{9EEB7F59-5AF3-ACCE-70FD-8E6F69A21FE8}"/>
          </ac:spMkLst>
        </pc:spChg>
        <pc:spChg chg="add del mod">
          <ac:chgData name="Sara de Paula Novaes Paiva" userId="269cedf73383b3cd" providerId="LiveId" clId="{B4A7F3B7-4194-4AC0-902E-2166DD844981}" dt="2022-06-04T01:37:42.010" v="7019" actId="478"/>
          <ac:spMkLst>
            <pc:docMk/>
            <pc:sldMk cId="753807815" sldId="300"/>
            <ac:spMk id="15" creationId="{ACD2AC8C-F07E-3EB2-B5E2-087CB9E7A86A}"/>
          </ac:spMkLst>
        </pc:spChg>
        <pc:spChg chg="add del mod">
          <ac:chgData name="Sara de Paula Novaes Paiva" userId="269cedf73383b3cd" providerId="LiveId" clId="{B4A7F3B7-4194-4AC0-902E-2166DD844981}" dt="2022-06-04T01:37:42.010" v="7019" actId="478"/>
          <ac:spMkLst>
            <pc:docMk/>
            <pc:sldMk cId="753807815" sldId="300"/>
            <ac:spMk id="17" creationId="{49703FA1-0B50-D0D1-CAF3-015AB70EB1D6}"/>
          </ac:spMkLst>
        </pc:spChg>
        <pc:spChg chg="del">
          <ac:chgData name="Sara de Paula Novaes Paiva" userId="269cedf73383b3cd" providerId="LiveId" clId="{B4A7F3B7-4194-4AC0-902E-2166DD844981}" dt="2022-06-04T01:37:33.369" v="7016" actId="478"/>
          <ac:spMkLst>
            <pc:docMk/>
            <pc:sldMk cId="753807815" sldId="300"/>
            <ac:spMk id="79" creationId="{82E2372A-C3D6-4099-889B-9004AC815EC5}"/>
          </ac:spMkLst>
        </pc:spChg>
        <pc:spChg chg="del">
          <ac:chgData name="Sara de Paula Novaes Paiva" userId="269cedf73383b3cd" providerId="LiveId" clId="{B4A7F3B7-4194-4AC0-902E-2166DD844981}" dt="2022-06-04T01:37:33.369" v="7016" actId="478"/>
          <ac:spMkLst>
            <pc:docMk/>
            <pc:sldMk cId="753807815" sldId="300"/>
            <ac:spMk id="80" creationId="{1E23B707-4619-411F-BCA9-9F153721B295}"/>
          </ac:spMkLst>
        </pc:spChg>
        <pc:spChg chg="del">
          <ac:chgData name="Sara de Paula Novaes Paiva" userId="269cedf73383b3cd" providerId="LiveId" clId="{B4A7F3B7-4194-4AC0-902E-2166DD844981}" dt="2022-06-04T01:37:33.369" v="7016" actId="478"/>
          <ac:spMkLst>
            <pc:docMk/>
            <pc:sldMk cId="753807815" sldId="300"/>
            <ac:spMk id="81" creationId="{A64F1920-095B-403C-80E1-A2F024F58071}"/>
          </ac:spMkLst>
        </pc:spChg>
        <pc:spChg chg="del">
          <ac:chgData name="Sara de Paula Novaes Paiva" userId="269cedf73383b3cd" providerId="LiveId" clId="{B4A7F3B7-4194-4AC0-902E-2166DD844981}" dt="2022-06-04T01:37:33.369" v="7016" actId="478"/>
          <ac:spMkLst>
            <pc:docMk/>
            <pc:sldMk cId="753807815" sldId="300"/>
            <ac:spMk id="82" creationId="{3F5597E2-E045-4B3D-8F17-983390E18BE1}"/>
          </ac:spMkLst>
        </pc:spChg>
        <pc:spChg chg="del">
          <ac:chgData name="Sara de Paula Novaes Paiva" userId="269cedf73383b3cd" providerId="LiveId" clId="{B4A7F3B7-4194-4AC0-902E-2166DD844981}" dt="2022-06-04T01:37:33.369" v="7016" actId="478"/>
          <ac:spMkLst>
            <pc:docMk/>
            <pc:sldMk cId="753807815" sldId="300"/>
            <ac:spMk id="83" creationId="{CC67F132-FEAB-45AE-BAFB-DCA57F360572}"/>
          </ac:spMkLst>
        </pc:spChg>
        <pc:spChg chg="del">
          <ac:chgData name="Sara de Paula Novaes Paiva" userId="269cedf73383b3cd" providerId="LiveId" clId="{B4A7F3B7-4194-4AC0-902E-2166DD844981}" dt="2022-06-04T01:37:33.369" v="7016" actId="478"/>
          <ac:spMkLst>
            <pc:docMk/>
            <pc:sldMk cId="753807815" sldId="300"/>
            <ac:spMk id="84" creationId="{60D23A3B-7061-4A85-9612-37B1F1EFF97E}"/>
          </ac:spMkLst>
        </pc:spChg>
        <pc:picChg chg="mod">
          <ac:chgData name="Sara de Paula Novaes Paiva" userId="269cedf73383b3cd" providerId="LiveId" clId="{B4A7F3B7-4194-4AC0-902E-2166DD844981}" dt="2022-06-04T01:37:57.303" v="7024" actId="1076"/>
          <ac:picMkLst>
            <pc:docMk/>
            <pc:sldMk cId="753807815" sldId="300"/>
            <ac:picMk id="7" creationId="{DCD6F964-D9A5-8B2E-6012-ADEDF6E7514F}"/>
          </ac:picMkLst>
        </pc:picChg>
      </pc:sldChg>
      <pc:sldChg chg="new del">
        <pc:chgData name="Sara de Paula Novaes Paiva" userId="269cedf73383b3cd" providerId="LiveId" clId="{B4A7F3B7-4194-4AC0-902E-2166DD844981}" dt="2022-06-04T00:26:58.394" v="5255" actId="47"/>
        <pc:sldMkLst>
          <pc:docMk/>
          <pc:sldMk cId="3677471232" sldId="300"/>
        </pc:sldMkLst>
      </pc:sldChg>
      <pc:sldChg chg="modSp add del mod">
        <pc:chgData name="Sara de Paula Novaes Paiva" userId="269cedf73383b3cd" providerId="LiveId" clId="{B4A7F3B7-4194-4AC0-902E-2166DD844981}" dt="2022-06-04T00:43:19.402" v="5499" actId="47"/>
        <pc:sldMkLst>
          <pc:docMk/>
          <pc:sldMk cId="4089534979" sldId="301"/>
        </pc:sldMkLst>
        <pc:spChg chg="mod">
          <ac:chgData name="Sara de Paula Novaes Paiva" userId="269cedf73383b3cd" providerId="LiveId" clId="{B4A7F3B7-4194-4AC0-902E-2166DD844981}" dt="2022-06-04T00:37:46.779" v="5482" actId="14100"/>
          <ac:spMkLst>
            <pc:docMk/>
            <pc:sldMk cId="4089534979" sldId="301"/>
            <ac:spMk id="8" creationId="{E5CFBFB9-362A-1D97-D2C3-450AA7E84082}"/>
          </ac:spMkLst>
        </pc:spChg>
        <pc:spChg chg="mod">
          <ac:chgData name="Sara de Paula Novaes Paiva" userId="269cedf73383b3cd" providerId="LiveId" clId="{B4A7F3B7-4194-4AC0-902E-2166DD844981}" dt="2022-06-04T00:38:13.925" v="5498" actId="20577"/>
          <ac:spMkLst>
            <pc:docMk/>
            <pc:sldMk cId="4089534979" sldId="301"/>
            <ac:spMk id="12" creationId="{A6E541C6-2BC0-3E6A-A14E-C7109EAA1F48}"/>
          </ac:spMkLst>
        </pc:spChg>
        <pc:spChg chg="mod">
          <ac:chgData name="Sara de Paula Novaes Paiva" userId="269cedf73383b3cd" providerId="LiveId" clId="{B4A7F3B7-4194-4AC0-902E-2166DD844981}" dt="2022-06-04T00:34:59.244" v="5419" actId="20577"/>
          <ac:spMkLst>
            <pc:docMk/>
            <pc:sldMk cId="4089534979" sldId="301"/>
            <ac:spMk id="14" creationId="{56492C74-0E66-7F99-1ACC-034DA6E4C317}"/>
          </ac:spMkLst>
        </pc:spChg>
      </pc:sldChg>
      <pc:sldChg chg="addSp modSp add mod">
        <pc:chgData name="Sara de Paula Novaes Paiva" userId="269cedf73383b3cd" providerId="LiveId" clId="{B4A7F3B7-4194-4AC0-902E-2166DD844981}" dt="2022-06-15T19:25:45.402" v="8106" actId="1076"/>
        <pc:sldMkLst>
          <pc:docMk/>
          <pc:sldMk cId="1070125316" sldId="302"/>
        </pc:sldMkLst>
        <pc:spChg chg="add mod">
          <ac:chgData name="Sara de Paula Novaes Paiva" userId="269cedf73383b3cd" providerId="LiveId" clId="{B4A7F3B7-4194-4AC0-902E-2166DD844981}" dt="2022-06-15T19:25:45.402" v="8106" actId="1076"/>
          <ac:spMkLst>
            <pc:docMk/>
            <pc:sldMk cId="1070125316" sldId="302"/>
            <ac:spMk id="2" creationId="{63353D3D-4ADC-7132-7BD2-0214DB445211}"/>
          </ac:spMkLst>
        </pc:spChg>
        <pc:spChg chg="mod">
          <ac:chgData name="Sara de Paula Novaes Paiva" userId="269cedf73383b3cd" providerId="LiveId" clId="{B4A7F3B7-4194-4AC0-902E-2166DD844981}" dt="2022-06-15T19:25:15.040" v="8096" actId="14100"/>
          <ac:spMkLst>
            <pc:docMk/>
            <pc:sldMk cId="1070125316" sldId="302"/>
            <ac:spMk id="8" creationId="{E5CFBFB9-362A-1D97-D2C3-450AA7E84082}"/>
          </ac:spMkLst>
        </pc:spChg>
        <pc:spChg chg="mod">
          <ac:chgData name="Sara de Paula Novaes Paiva" userId="269cedf73383b3cd" providerId="LiveId" clId="{B4A7F3B7-4194-4AC0-902E-2166DD844981}" dt="2022-06-04T01:37:10.386" v="7015" actId="20577"/>
          <ac:spMkLst>
            <pc:docMk/>
            <pc:sldMk cId="1070125316" sldId="302"/>
            <ac:spMk id="14" creationId="{56492C74-0E66-7F99-1ACC-034DA6E4C317}"/>
          </ac:spMkLst>
        </pc:spChg>
      </pc:sldChg>
      <pc:sldChg chg="addSp delSp modSp add mod">
        <pc:chgData name="Sara de Paula Novaes Paiva" userId="269cedf73383b3cd" providerId="LiveId" clId="{B4A7F3B7-4194-4AC0-902E-2166DD844981}" dt="2022-06-04T01:27:44.439" v="6801" actId="20577"/>
        <pc:sldMkLst>
          <pc:docMk/>
          <pc:sldMk cId="4141620227" sldId="303"/>
        </pc:sldMkLst>
        <pc:spChg chg="add del mod">
          <ac:chgData name="Sara de Paula Novaes Paiva" userId="269cedf73383b3cd" providerId="LiveId" clId="{B4A7F3B7-4194-4AC0-902E-2166DD844981}" dt="2022-06-04T00:43:59.395" v="5521" actId="478"/>
          <ac:spMkLst>
            <pc:docMk/>
            <pc:sldMk cId="4141620227" sldId="303"/>
            <ac:spMk id="3" creationId="{0142990B-76BF-17C8-8216-D721D56F9ABE}"/>
          </ac:spMkLst>
        </pc:spChg>
        <pc:spChg chg="add del mod">
          <ac:chgData name="Sara de Paula Novaes Paiva" userId="269cedf73383b3cd" providerId="LiveId" clId="{B4A7F3B7-4194-4AC0-902E-2166DD844981}" dt="2022-06-04T00:45:06.098" v="5601" actId="478"/>
          <ac:spMkLst>
            <pc:docMk/>
            <pc:sldMk cId="4141620227" sldId="303"/>
            <ac:spMk id="5" creationId="{B0CA5786-F5AD-1DC8-4B55-2F03E5C33306}"/>
          </ac:spMkLst>
        </pc:spChg>
        <pc:spChg chg="add del mod">
          <ac:chgData name="Sara de Paula Novaes Paiva" userId="269cedf73383b3cd" providerId="LiveId" clId="{B4A7F3B7-4194-4AC0-902E-2166DD844981}" dt="2022-06-04T00:45:11.691" v="5602" actId="478"/>
          <ac:spMkLst>
            <pc:docMk/>
            <pc:sldMk cId="4141620227" sldId="303"/>
            <ac:spMk id="7" creationId="{A3BDFA30-2A06-2F27-7FC4-EDF61989AABB}"/>
          </ac:spMkLst>
        </pc:spChg>
        <pc:spChg chg="add del mod">
          <ac:chgData name="Sara de Paula Novaes Paiva" userId="269cedf73383b3cd" providerId="LiveId" clId="{B4A7F3B7-4194-4AC0-902E-2166DD844981}" dt="2022-06-04T00:45:11.691" v="5602" actId="478"/>
          <ac:spMkLst>
            <pc:docMk/>
            <pc:sldMk cId="4141620227" sldId="303"/>
            <ac:spMk id="9" creationId="{AB94CD44-BADA-9E3A-F977-0E6B1085F5A0}"/>
          </ac:spMkLst>
        </pc:spChg>
        <pc:spChg chg="add del mod">
          <ac:chgData name="Sara de Paula Novaes Paiva" userId="269cedf73383b3cd" providerId="LiveId" clId="{B4A7F3B7-4194-4AC0-902E-2166DD844981}" dt="2022-06-04T00:59:49.769" v="5741" actId="478"/>
          <ac:spMkLst>
            <pc:docMk/>
            <pc:sldMk cId="4141620227" sldId="303"/>
            <ac:spMk id="11" creationId="{DAFEB2CA-8891-1145-C3A5-F1C0562AC11B}"/>
          </ac:spMkLst>
        </pc:spChg>
        <pc:spChg chg="add del mod">
          <ac:chgData name="Sara de Paula Novaes Paiva" userId="269cedf73383b3cd" providerId="LiveId" clId="{B4A7F3B7-4194-4AC0-902E-2166DD844981}" dt="2022-06-04T00:59:49.769" v="5741" actId="478"/>
          <ac:spMkLst>
            <pc:docMk/>
            <pc:sldMk cId="4141620227" sldId="303"/>
            <ac:spMk id="13" creationId="{909D349B-20A9-00E2-D8BA-BA0F44C780CA}"/>
          </ac:spMkLst>
        </pc:spChg>
        <pc:spChg chg="add del mod">
          <ac:chgData name="Sara de Paula Novaes Paiva" userId="269cedf73383b3cd" providerId="LiveId" clId="{B4A7F3B7-4194-4AC0-902E-2166DD844981}" dt="2022-06-04T00:59:56.427" v="5743" actId="478"/>
          <ac:spMkLst>
            <pc:docMk/>
            <pc:sldMk cId="4141620227" sldId="303"/>
            <ac:spMk id="15" creationId="{DCFD49C6-0883-B9A7-C19D-9CDAE9BFCE12}"/>
          </ac:spMkLst>
        </pc:spChg>
        <pc:spChg chg="mod">
          <ac:chgData name="Sara de Paula Novaes Paiva" userId="269cedf73383b3cd" providerId="LiveId" clId="{B4A7F3B7-4194-4AC0-902E-2166DD844981}" dt="2022-06-04T01:08:12.841" v="5883" actId="1035"/>
          <ac:spMkLst>
            <pc:docMk/>
            <pc:sldMk cId="4141620227" sldId="303"/>
            <ac:spMk id="17" creationId="{1CAB876A-72CB-0A1E-650D-959614D4D3A5}"/>
          </ac:spMkLst>
        </pc:spChg>
        <pc:spChg chg="add del mod">
          <ac:chgData name="Sara de Paula Novaes Paiva" userId="269cedf73383b3cd" providerId="LiveId" clId="{B4A7F3B7-4194-4AC0-902E-2166DD844981}" dt="2022-06-04T00:59:56.427" v="5743" actId="478"/>
          <ac:spMkLst>
            <pc:docMk/>
            <pc:sldMk cId="4141620227" sldId="303"/>
            <ac:spMk id="18" creationId="{D5E082D1-6469-E672-E2A9-FAD6615BB44B}"/>
          </ac:spMkLst>
        </pc:spChg>
        <pc:spChg chg="add del mod">
          <ac:chgData name="Sara de Paula Novaes Paiva" userId="269cedf73383b3cd" providerId="LiveId" clId="{B4A7F3B7-4194-4AC0-902E-2166DD844981}" dt="2022-06-04T01:00:02.839" v="5745" actId="478"/>
          <ac:spMkLst>
            <pc:docMk/>
            <pc:sldMk cId="4141620227" sldId="303"/>
            <ac:spMk id="20" creationId="{FF269072-3B05-DF4A-8F78-74927007B63D}"/>
          </ac:spMkLst>
        </pc:spChg>
        <pc:spChg chg="add del mod">
          <ac:chgData name="Sara de Paula Novaes Paiva" userId="269cedf73383b3cd" providerId="LiveId" clId="{B4A7F3B7-4194-4AC0-902E-2166DD844981}" dt="2022-06-04T01:00:02.839" v="5745" actId="478"/>
          <ac:spMkLst>
            <pc:docMk/>
            <pc:sldMk cId="4141620227" sldId="303"/>
            <ac:spMk id="22" creationId="{20BA0728-F403-7533-AEF5-DDA45C6D3AA9}"/>
          </ac:spMkLst>
        </pc:spChg>
        <pc:spChg chg="mod">
          <ac:chgData name="Sara de Paula Novaes Paiva" userId="269cedf73383b3cd" providerId="LiveId" clId="{B4A7F3B7-4194-4AC0-902E-2166DD844981}" dt="2022-06-04T01:27:44.439" v="6801" actId="20577"/>
          <ac:spMkLst>
            <pc:docMk/>
            <pc:sldMk cId="4141620227" sldId="303"/>
            <ac:spMk id="30" creationId="{F580F041-DC12-4416-8D50-10D5CB88036E}"/>
          </ac:spMkLst>
        </pc:spChg>
        <pc:spChg chg="mod">
          <ac:chgData name="Sara de Paula Novaes Paiva" userId="269cedf73383b3cd" providerId="LiveId" clId="{B4A7F3B7-4194-4AC0-902E-2166DD844981}" dt="2022-06-04T01:07:57.295" v="5880" actId="6549"/>
          <ac:spMkLst>
            <pc:docMk/>
            <pc:sldMk cId="4141620227" sldId="303"/>
            <ac:spMk id="61" creationId="{AAB80485-19C5-4162-A7D1-C16C0A37DB0A}"/>
          </ac:spMkLst>
        </pc:spChg>
        <pc:spChg chg="mod">
          <ac:chgData name="Sara de Paula Novaes Paiva" userId="269cedf73383b3cd" providerId="LiveId" clId="{B4A7F3B7-4194-4AC0-902E-2166DD844981}" dt="2022-06-04T00:59:13.683" v="5737" actId="120"/>
          <ac:spMkLst>
            <pc:docMk/>
            <pc:sldMk cId="4141620227" sldId="303"/>
            <ac:spMk id="62" creationId="{F3A35CB8-192D-46E2-ABAC-ED96BB3582BE}"/>
          </ac:spMkLst>
        </pc:spChg>
        <pc:spChg chg="del">
          <ac:chgData name="Sara de Paula Novaes Paiva" userId="269cedf73383b3cd" providerId="LiveId" clId="{B4A7F3B7-4194-4AC0-902E-2166DD844981}" dt="2022-06-04T01:00:00.443" v="5744" actId="478"/>
          <ac:spMkLst>
            <pc:docMk/>
            <pc:sldMk cId="4141620227" sldId="303"/>
            <ac:spMk id="63" creationId="{8D138E80-5256-446A-AE30-0A9CBCEC97CC}"/>
          </ac:spMkLst>
        </pc:spChg>
        <pc:spChg chg="del mod">
          <ac:chgData name="Sara de Paula Novaes Paiva" userId="269cedf73383b3cd" providerId="LiveId" clId="{B4A7F3B7-4194-4AC0-902E-2166DD844981}" dt="2022-06-04T01:00:00.443" v="5744" actId="478"/>
          <ac:spMkLst>
            <pc:docMk/>
            <pc:sldMk cId="4141620227" sldId="303"/>
            <ac:spMk id="64" creationId="{A1AC70BF-8941-481C-8D24-0B619A898EDE}"/>
          </ac:spMkLst>
        </pc:spChg>
        <pc:spChg chg="del mod">
          <ac:chgData name="Sara de Paula Novaes Paiva" userId="269cedf73383b3cd" providerId="LiveId" clId="{B4A7F3B7-4194-4AC0-902E-2166DD844981}" dt="2022-06-04T00:59:46.384" v="5740" actId="478"/>
          <ac:spMkLst>
            <pc:docMk/>
            <pc:sldMk cId="4141620227" sldId="303"/>
            <ac:spMk id="76" creationId="{C5E5A4C4-6086-4F2D-BF5F-1A909411BAA3}"/>
          </ac:spMkLst>
        </pc:spChg>
        <pc:spChg chg="del mod">
          <ac:chgData name="Sara de Paula Novaes Paiva" userId="269cedf73383b3cd" providerId="LiveId" clId="{B4A7F3B7-4194-4AC0-902E-2166DD844981}" dt="2022-06-04T00:59:46.384" v="5740" actId="478"/>
          <ac:spMkLst>
            <pc:docMk/>
            <pc:sldMk cId="4141620227" sldId="303"/>
            <ac:spMk id="77" creationId="{F8450002-65CC-44ED-9FA3-79F17962B3B5}"/>
          </ac:spMkLst>
        </pc:spChg>
        <pc:spChg chg="del">
          <ac:chgData name="Sara de Paula Novaes Paiva" userId="269cedf73383b3cd" providerId="LiveId" clId="{B4A7F3B7-4194-4AC0-902E-2166DD844981}" dt="2022-06-04T00:59:53.435" v="5742" actId="478"/>
          <ac:spMkLst>
            <pc:docMk/>
            <pc:sldMk cId="4141620227" sldId="303"/>
            <ac:spMk id="78" creationId="{DF2F3071-377B-4538-8351-AE48F52BD1CC}"/>
          </ac:spMkLst>
        </pc:spChg>
        <pc:spChg chg="del mod">
          <ac:chgData name="Sara de Paula Novaes Paiva" userId="269cedf73383b3cd" providerId="LiveId" clId="{B4A7F3B7-4194-4AC0-902E-2166DD844981}" dt="2022-06-04T00:59:53.435" v="5742" actId="478"/>
          <ac:spMkLst>
            <pc:docMk/>
            <pc:sldMk cId="4141620227" sldId="303"/>
            <ac:spMk id="79" creationId="{3ECFAB54-2FAE-44AC-A18F-60ABE9A74175}"/>
          </ac:spMkLst>
        </pc:spChg>
        <pc:picChg chg="del">
          <ac:chgData name="Sara de Paula Novaes Paiva" userId="269cedf73383b3cd" providerId="LiveId" clId="{B4A7F3B7-4194-4AC0-902E-2166DD844981}" dt="2022-06-04T00:43:57.593" v="5520" actId="478"/>
          <ac:picMkLst>
            <pc:docMk/>
            <pc:sldMk cId="4141620227" sldId="303"/>
            <ac:picMk id="46" creationId="{1420D33F-ACED-46BE-B2DF-C61CB4ABF7CF}"/>
          </ac:picMkLst>
        </pc:picChg>
        <pc:picChg chg="del">
          <ac:chgData name="Sara de Paula Novaes Paiva" userId="269cedf73383b3cd" providerId="LiveId" clId="{B4A7F3B7-4194-4AC0-902E-2166DD844981}" dt="2022-06-04T00:44:50.133" v="5599" actId="478"/>
          <ac:picMkLst>
            <pc:docMk/>
            <pc:sldMk cId="4141620227" sldId="303"/>
            <ac:picMk id="66" creationId="{A336AF83-492E-4D22-9173-676DCAB77B13}"/>
          </ac:picMkLst>
        </pc:picChg>
        <pc:picChg chg="del mod">
          <ac:chgData name="Sara de Paula Novaes Paiva" userId="269cedf73383b3cd" providerId="LiveId" clId="{B4A7F3B7-4194-4AC0-902E-2166DD844981}" dt="2022-06-04T00:45:06.098" v="5601" actId="478"/>
          <ac:picMkLst>
            <pc:docMk/>
            <pc:sldMk cId="4141620227" sldId="303"/>
            <ac:picMk id="87" creationId="{8BBFDB51-02F2-47A2-A20D-538E6E43E738}"/>
          </ac:picMkLst>
        </pc:picChg>
        <pc:picChg chg="del mod">
          <ac:chgData name="Sara de Paula Novaes Paiva" userId="269cedf73383b3cd" providerId="LiveId" clId="{B4A7F3B7-4194-4AC0-902E-2166DD844981}" dt="2022-06-04T00:45:06.098" v="5601" actId="478"/>
          <ac:picMkLst>
            <pc:docMk/>
            <pc:sldMk cId="4141620227" sldId="303"/>
            <ac:picMk id="105" creationId="{4ECD9547-8CC8-47C4-BE18-635B19076589}"/>
          </ac:picMkLst>
        </pc:picChg>
      </pc:sldChg>
      <pc:sldChg chg="addSp delSp modSp add mod">
        <pc:chgData name="Sara de Paula Novaes Paiva" userId="269cedf73383b3cd" providerId="LiveId" clId="{B4A7F3B7-4194-4AC0-902E-2166DD844981}" dt="2022-06-04T01:41:11.370" v="7047" actId="1076"/>
        <pc:sldMkLst>
          <pc:docMk/>
          <pc:sldMk cId="2439795976" sldId="304"/>
        </pc:sldMkLst>
        <pc:spChg chg="add del mod">
          <ac:chgData name="Sara de Paula Novaes Paiva" userId="269cedf73383b3cd" providerId="LiveId" clId="{B4A7F3B7-4194-4AC0-902E-2166DD844981}" dt="2022-06-04T01:04:07.356" v="5839" actId="478"/>
          <ac:spMkLst>
            <pc:docMk/>
            <pc:sldMk cId="2439795976" sldId="304"/>
            <ac:spMk id="3" creationId="{1D3A7E57-5CCF-9669-7DC9-2EB74ED2C2DD}"/>
          </ac:spMkLst>
        </pc:spChg>
        <pc:spChg chg="add del mod">
          <ac:chgData name="Sara de Paula Novaes Paiva" userId="269cedf73383b3cd" providerId="LiveId" clId="{B4A7F3B7-4194-4AC0-902E-2166DD844981}" dt="2022-06-04T01:04:07.356" v="5839" actId="478"/>
          <ac:spMkLst>
            <pc:docMk/>
            <pc:sldMk cId="2439795976" sldId="304"/>
            <ac:spMk id="5" creationId="{F5C1F61F-00C1-5C21-CFB3-8B0A3A97ABAE}"/>
          </ac:spMkLst>
        </pc:spChg>
        <pc:spChg chg="add del mod">
          <ac:chgData name="Sara de Paula Novaes Paiva" userId="269cedf73383b3cd" providerId="LiveId" clId="{B4A7F3B7-4194-4AC0-902E-2166DD844981}" dt="2022-06-04T01:04:07.356" v="5839" actId="478"/>
          <ac:spMkLst>
            <pc:docMk/>
            <pc:sldMk cId="2439795976" sldId="304"/>
            <ac:spMk id="7" creationId="{B78C4C05-9A65-248D-FDE3-E6B4B8276504}"/>
          </ac:spMkLst>
        </pc:spChg>
        <pc:spChg chg="add del mod">
          <ac:chgData name="Sara de Paula Novaes Paiva" userId="269cedf73383b3cd" providerId="LiveId" clId="{B4A7F3B7-4194-4AC0-902E-2166DD844981}" dt="2022-06-04T01:04:07.356" v="5839" actId="478"/>
          <ac:spMkLst>
            <pc:docMk/>
            <pc:sldMk cId="2439795976" sldId="304"/>
            <ac:spMk id="9" creationId="{93B0415A-8CAD-104C-B3B5-77883CF539A6}"/>
          </ac:spMkLst>
        </pc:spChg>
        <pc:spChg chg="add del mod">
          <ac:chgData name="Sara de Paula Novaes Paiva" userId="269cedf73383b3cd" providerId="LiveId" clId="{B4A7F3B7-4194-4AC0-902E-2166DD844981}" dt="2022-06-04T01:04:07.356" v="5839" actId="478"/>
          <ac:spMkLst>
            <pc:docMk/>
            <pc:sldMk cId="2439795976" sldId="304"/>
            <ac:spMk id="11" creationId="{39A4A22A-6178-5906-5B5C-9DD28EBAA1DE}"/>
          </ac:spMkLst>
        </pc:spChg>
        <pc:spChg chg="add del mod">
          <ac:chgData name="Sara de Paula Novaes Paiva" userId="269cedf73383b3cd" providerId="LiveId" clId="{B4A7F3B7-4194-4AC0-902E-2166DD844981}" dt="2022-06-04T01:04:07.356" v="5839" actId="478"/>
          <ac:spMkLst>
            <pc:docMk/>
            <pc:sldMk cId="2439795976" sldId="304"/>
            <ac:spMk id="13" creationId="{D2C4855A-D1F8-D8B1-64DF-E5C7065C94E6}"/>
          </ac:spMkLst>
        </pc:spChg>
        <pc:spChg chg="add del mod">
          <ac:chgData name="Sara de Paula Novaes Paiva" userId="269cedf73383b3cd" providerId="LiveId" clId="{B4A7F3B7-4194-4AC0-902E-2166DD844981}" dt="2022-06-04T01:04:07.356" v="5839" actId="478"/>
          <ac:spMkLst>
            <pc:docMk/>
            <pc:sldMk cId="2439795976" sldId="304"/>
            <ac:spMk id="15" creationId="{C71F6697-48E5-BD06-6E56-942F773C4412}"/>
          </ac:spMkLst>
        </pc:spChg>
        <pc:spChg chg="mod">
          <ac:chgData name="Sara de Paula Novaes Paiva" userId="269cedf73383b3cd" providerId="LiveId" clId="{B4A7F3B7-4194-4AC0-902E-2166DD844981}" dt="2022-06-04T01:22:02.365" v="6361" actId="1076"/>
          <ac:spMkLst>
            <pc:docMk/>
            <pc:sldMk cId="2439795976" sldId="304"/>
            <ac:spMk id="17" creationId="{1CAB876A-72CB-0A1E-650D-959614D4D3A5}"/>
          </ac:spMkLst>
        </pc:spChg>
        <pc:spChg chg="add mod">
          <ac:chgData name="Sara de Paula Novaes Paiva" userId="269cedf73383b3cd" providerId="LiveId" clId="{B4A7F3B7-4194-4AC0-902E-2166DD844981}" dt="2022-06-04T01:41:11.370" v="7047" actId="1076"/>
          <ac:spMkLst>
            <pc:docMk/>
            <pc:sldMk cId="2439795976" sldId="304"/>
            <ac:spMk id="19" creationId="{DE95F80C-1EB2-6993-03C6-7B00A27A4D21}"/>
          </ac:spMkLst>
        </pc:spChg>
        <pc:spChg chg="mod">
          <ac:chgData name="Sara de Paula Novaes Paiva" userId="269cedf73383b3cd" providerId="LiveId" clId="{B4A7F3B7-4194-4AC0-902E-2166DD844981}" dt="2022-06-04T01:15:38.124" v="6208" actId="1076"/>
          <ac:spMkLst>
            <pc:docMk/>
            <pc:sldMk cId="2439795976" sldId="304"/>
            <ac:spMk id="30" creationId="{F580F041-DC12-4416-8D50-10D5CB88036E}"/>
          </ac:spMkLst>
        </pc:spChg>
        <pc:spChg chg="del">
          <ac:chgData name="Sara de Paula Novaes Paiva" userId="269cedf73383b3cd" providerId="LiveId" clId="{B4A7F3B7-4194-4AC0-902E-2166DD844981}" dt="2022-06-04T01:03:59.771" v="5838" actId="478"/>
          <ac:spMkLst>
            <pc:docMk/>
            <pc:sldMk cId="2439795976" sldId="304"/>
            <ac:spMk id="61" creationId="{AAB80485-19C5-4162-A7D1-C16C0A37DB0A}"/>
          </ac:spMkLst>
        </pc:spChg>
        <pc:spChg chg="del">
          <ac:chgData name="Sara de Paula Novaes Paiva" userId="269cedf73383b3cd" providerId="LiveId" clId="{B4A7F3B7-4194-4AC0-902E-2166DD844981}" dt="2022-06-04T01:03:59.771" v="5838" actId="478"/>
          <ac:spMkLst>
            <pc:docMk/>
            <pc:sldMk cId="2439795976" sldId="304"/>
            <ac:spMk id="62" creationId="{F3A35CB8-192D-46E2-ABAC-ED96BB3582BE}"/>
          </ac:spMkLst>
        </pc:spChg>
        <pc:spChg chg="del">
          <ac:chgData name="Sara de Paula Novaes Paiva" userId="269cedf73383b3cd" providerId="LiveId" clId="{B4A7F3B7-4194-4AC0-902E-2166DD844981}" dt="2022-06-04T01:03:59.771" v="5838" actId="478"/>
          <ac:spMkLst>
            <pc:docMk/>
            <pc:sldMk cId="2439795976" sldId="304"/>
            <ac:spMk id="63" creationId="{8D138E80-5256-446A-AE30-0A9CBCEC97CC}"/>
          </ac:spMkLst>
        </pc:spChg>
        <pc:spChg chg="del">
          <ac:chgData name="Sara de Paula Novaes Paiva" userId="269cedf73383b3cd" providerId="LiveId" clId="{B4A7F3B7-4194-4AC0-902E-2166DD844981}" dt="2022-06-04T01:03:59.771" v="5838" actId="478"/>
          <ac:spMkLst>
            <pc:docMk/>
            <pc:sldMk cId="2439795976" sldId="304"/>
            <ac:spMk id="64" creationId="{A1AC70BF-8941-481C-8D24-0B619A898EDE}"/>
          </ac:spMkLst>
        </pc:spChg>
        <pc:spChg chg="del mod">
          <ac:chgData name="Sara de Paula Novaes Paiva" userId="269cedf73383b3cd" providerId="LiveId" clId="{B4A7F3B7-4194-4AC0-902E-2166DD844981}" dt="2022-06-04T01:03:59.771" v="5838" actId="478"/>
          <ac:spMkLst>
            <pc:docMk/>
            <pc:sldMk cId="2439795976" sldId="304"/>
            <ac:spMk id="76" creationId="{C5E5A4C4-6086-4F2D-BF5F-1A909411BAA3}"/>
          </ac:spMkLst>
        </pc:spChg>
        <pc:spChg chg="del">
          <ac:chgData name="Sara de Paula Novaes Paiva" userId="269cedf73383b3cd" providerId="LiveId" clId="{B4A7F3B7-4194-4AC0-902E-2166DD844981}" dt="2022-06-04T01:03:59.771" v="5838" actId="478"/>
          <ac:spMkLst>
            <pc:docMk/>
            <pc:sldMk cId="2439795976" sldId="304"/>
            <ac:spMk id="77" creationId="{F8450002-65CC-44ED-9FA3-79F17962B3B5}"/>
          </ac:spMkLst>
        </pc:spChg>
        <pc:spChg chg="del">
          <ac:chgData name="Sara de Paula Novaes Paiva" userId="269cedf73383b3cd" providerId="LiveId" clId="{B4A7F3B7-4194-4AC0-902E-2166DD844981}" dt="2022-06-04T01:03:59.771" v="5838" actId="478"/>
          <ac:spMkLst>
            <pc:docMk/>
            <pc:sldMk cId="2439795976" sldId="304"/>
            <ac:spMk id="78" creationId="{DF2F3071-377B-4538-8351-AE48F52BD1CC}"/>
          </ac:spMkLst>
        </pc:spChg>
        <pc:spChg chg="del">
          <ac:chgData name="Sara de Paula Novaes Paiva" userId="269cedf73383b3cd" providerId="LiveId" clId="{B4A7F3B7-4194-4AC0-902E-2166DD844981}" dt="2022-06-04T01:03:59.771" v="5838" actId="478"/>
          <ac:spMkLst>
            <pc:docMk/>
            <pc:sldMk cId="2439795976" sldId="304"/>
            <ac:spMk id="79" creationId="{3ECFAB54-2FAE-44AC-A18F-60ABE9A74175}"/>
          </ac:spMkLst>
        </pc:spChg>
        <pc:picChg chg="add del mod modCrop">
          <ac:chgData name="Sara de Paula Novaes Paiva" userId="269cedf73383b3cd" providerId="LiveId" clId="{B4A7F3B7-4194-4AC0-902E-2166DD844981}" dt="2022-06-04T01:12:26.911" v="6139" actId="478"/>
          <ac:picMkLst>
            <pc:docMk/>
            <pc:sldMk cId="2439795976" sldId="304"/>
            <ac:picMk id="18" creationId="{FF078E2F-C253-FD78-0065-BE6489004EAA}"/>
          </ac:picMkLst>
        </pc:picChg>
        <pc:picChg chg="add mod modCrop">
          <ac:chgData name="Sara de Paula Novaes Paiva" userId="269cedf73383b3cd" providerId="LiveId" clId="{B4A7F3B7-4194-4AC0-902E-2166DD844981}" dt="2022-06-04T01:40:51.862" v="7045" actId="14100"/>
          <ac:picMkLst>
            <pc:docMk/>
            <pc:sldMk cId="2439795976" sldId="304"/>
            <ac:picMk id="21" creationId="{AD553346-FB5C-F54F-E86D-48359F994BC7}"/>
          </ac:picMkLst>
        </pc:picChg>
      </pc:sldChg>
      <pc:sldChg chg="add">
        <pc:chgData name="Sara de Paula Novaes Paiva" userId="269cedf73383b3cd" providerId="LiveId" clId="{B4A7F3B7-4194-4AC0-902E-2166DD844981}" dt="2022-06-04T01:11:14.036" v="6106"/>
        <pc:sldMkLst>
          <pc:docMk/>
          <pc:sldMk cId="2578127514" sldId="305"/>
        </pc:sldMkLst>
      </pc:sldChg>
      <pc:sldChg chg="addSp modSp add mod">
        <pc:chgData name="Sara de Paula Novaes Paiva" userId="269cedf73383b3cd" providerId="LiveId" clId="{B4A7F3B7-4194-4AC0-902E-2166DD844981}" dt="2022-06-04T01:40:01.882" v="7041" actId="1035"/>
        <pc:sldMkLst>
          <pc:docMk/>
          <pc:sldMk cId="188840692" sldId="306"/>
        </pc:sldMkLst>
        <pc:spChg chg="mod">
          <ac:chgData name="Sara de Paula Novaes Paiva" userId="269cedf73383b3cd" providerId="LiveId" clId="{B4A7F3B7-4194-4AC0-902E-2166DD844981}" dt="2022-06-04T01:35:38.090" v="6975" actId="20577"/>
          <ac:spMkLst>
            <pc:docMk/>
            <pc:sldMk cId="188840692" sldId="306"/>
            <ac:spMk id="17" creationId="{1CAB876A-72CB-0A1E-650D-959614D4D3A5}"/>
          </ac:spMkLst>
        </pc:spChg>
        <pc:spChg chg="mod">
          <ac:chgData name="Sara de Paula Novaes Paiva" userId="269cedf73383b3cd" providerId="LiveId" clId="{B4A7F3B7-4194-4AC0-902E-2166DD844981}" dt="2022-06-04T01:40:01.882" v="7041" actId="1035"/>
          <ac:spMkLst>
            <pc:docMk/>
            <pc:sldMk cId="188840692" sldId="306"/>
            <ac:spMk id="19" creationId="{DE95F80C-1EB2-6993-03C6-7B00A27A4D21}"/>
          </ac:spMkLst>
        </pc:spChg>
        <pc:spChg chg="mod">
          <ac:chgData name="Sara de Paula Novaes Paiva" userId="269cedf73383b3cd" providerId="LiveId" clId="{B4A7F3B7-4194-4AC0-902E-2166DD844981}" dt="2022-06-04T01:24:57.474" v="6584" actId="20577"/>
          <ac:spMkLst>
            <pc:docMk/>
            <pc:sldMk cId="188840692" sldId="306"/>
            <ac:spMk id="30" creationId="{F580F041-DC12-4416-8D50-10D5CB88036E}"/>
          </ac:spMkLst>
        </pc:spChg>
        <pc:picChg chg="add mod modCrop">
          <ac:chgData name="Sara de Paula Novaes Paiva" userId="269cedf73383b3cd" providerId="LiveId" clId="{B4A7F3B7-4194-4AC0-902E-2166DD844981}" dt="2022-06-04T01:39:54.901" v="7037" actId="1076"/>
          <ac:picMkLst>
            <pc:docMk/>
            <pc:sldMk cId="188840692" sldId="306"/>
            <ac:picMk id="3" creationId="{7450766B-0F7C-CF17-01D3-447A67DAE88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2D5949C-47A9-4D2C-8FDF-63D1DDD2435E}" type="datetime1">
              <a:rPr lang="pt-BR" smtClean="0"/>
              <a:t>17/11/2022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D56CFAD-C154-4C9C-AD01-665A505506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397CF-FAE3-4352-9197-07AB04B62F93}" type="datetime1">
              <a:rPr lang="pt-BR" smtClean="0"/>
              <a:pPr/>
              <a:t>17/11/2022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/>
          </a:p>
        </p:txBody>
      </p:sp>
      <p:sp>
        <p:nvSpPr>
          <p:cNvPr id="5" name="Espaço Reservado para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5B62BC0-7DC4-4569-951D-2BB9475345C6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7961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0727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3387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399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452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9521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619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2221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4557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096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1066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5B62BC0-7DC4-4569-951D-2BB9475345C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860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3643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6961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8369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9369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0857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4285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rtlCol="0"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pt-BR" noProof="0"/>
              <a:t>Adicionar título</a:t>
            </a:r>
          </a:p>
        </p:txBody>
      </p:sp>
      <p:sp>
        <p:nvSpPr>
          <p:cNvPr id="12" name="Espaço Reservado para Texto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 de oportunidades de mer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21" name="Espaço Reservado para Texto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texto</a:t>
            </a:r>
          </a:p>
        </p:txBody>
      </p:sp>
      <p:sp>
        <p:nvSpPr>
          <p:cNvPr id="20" name="Espaço Reservado para Texto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7" name="Espaço Reservado para Texto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9" name="Espaço Reservado para Texto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texto</a:t>
            </a:r>
          </a:p>
        </p:txBody>
      </p:sp>
      <p:sp>
        <p:nvSpPr>
          <p:cNvPr id="28" name="Espaço Reservado para Texto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0" name="Espaço Reservado para Texto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2" name="Espaço Reservado para Texto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texto</a:t>
            </a:r>
          </a:p>
        </p:txBody>
      </p:sp>
      <p:sp>
        <p:nvSpPr>
          <p:cNvPr id="31" name="Espaço Reservado para Texto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3" name="Espaço Reservado para Texto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6" name="Espaço Reservado para Imagem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36" name="Espaço Reservado para Data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37" name="Espaço Reservado para Rodapé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38" name="Espaço Reservado para o Número do Slide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sa concorrên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rtlCol="0" anchor="b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7" name="Espaço Reservado para Imagem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foto</a:t>
            </a:r>
          </a:p>
        </p:txBody>
      </p:sp>
      <p:sp>
        <p:nvSpPr>
          <p:cNvPr id="12" name="Espaço Reservado para Texto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5" name="Espaço Reservado para Texto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14" name="Espaço Reservado para Texto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8" name="Espaço Reservado para Data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9" name="Espaço Reservado para Rodapé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10" name="Espaço Reservado para o Número do Slide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sa concorrênci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Elemento gráfico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 rtlCol="0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38" name="Espaço Reservado para Texto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nome</a:t>
            </a:r>
          </a:p>
        </p:txBody>
      </p:sp>
      <p:sp>
        <p:nvSpPr>
          <p:cNvPr id="42" name="Espaço Reservado para Texto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nome</a:t>
            </a:r>
          </a:p>
        </p:txBody>
      </p:sp>
      <p:sp>
        <p:nvSpPr>
          <p:cNvPr id="47" name="Espaço Reservado para Texto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40" name="Espaço Reservado para Texto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nome</a:t>
            </a:r>
          </a:p>
        </p:txBody>
      </p:sp>
      <p:sp>
        <p:nvSpPr>
          <p:cNvPr id="41" name="Espaço Reservado para Texto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nome</a:t>
            </a:r>
          </a:p>
        </p:txBody>
      </p:sp>
      <p:sp>
        <p:nvSpPr>
          <p:cNvPr id="45" name="Espaço Reservado para Texto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43" name="Espaço Reservado para Texto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44" name="Espaço Reservado para Texto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46" name="Espaço Reservado para Texto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39" name="Espaço Reservado para Texto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nome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tratégia de Cresci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rtlCol="0" anchor="ctr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um título</a:t>
            </a:r>
          </a:p>
        </p:txBody>
      </p:sp>
      <p:sp>
        <p:nvSpPr>
          <p:cNvPr id="19" name="Espaço Reservado para Texto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nome</a:t>
            </a:r>
          </a:p>
        </p:txBody>
      </p:sp>
      <p:sp>
        <p:nvSpPr>
          <p:cNvPr id="20" name="Espaço Reservado para Texto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2" name="Espaço Reservado para Texto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nome</a:t>
            </a:r>
          </a:p>
        </p:txBody>
      </p:sp>
      <p:sp>
        <p:nvSpPr>
          <p:cNvPr id="23" name="Espaço Reservado para Texto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5" name="Espaço Reservado para Texto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nome</a:t>
            </a:r>
          </a:p>
        </p:txBody>
      </p:sp>
      <p:sp>
        <p:nvSpPr>
          <p:cNvPr id="26" name="Espaço Reservado para Texto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7" name="Espaço Reservado para Data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27" name="Espaço Reservado para Rodapé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7" name="Espaço Reservado para Imagem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foto</a:t>
            </a:r>
          </a:p>
        </p:txBody>
      </p:sp>
      <p:sp>
        <p:nvSpPr>
          <p:cNvPr id="28" name="Espaço Reservado para o Número do Slide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34" name="Espaço Reservado para Texto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um título</a:t>
            </a:r>
          </a:p>
        </p:txBody>
      </p:sp>
      <p:sp>
        <p:nvSpPr>
          <p:cNvPr id="35" name="Espaço Reservado para Texto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título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título</a:t>
            </a:r>
          </a:p>
        </p:txBody>
      </p:sp>
      <p:sp>
        <p:nvSpPr>
          <p:cNvPr id="30" name="Espaço Reservado para Conteúdo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Clique para adicionar o conteúdo</a:t>
            </a:r>
          </a:p>
        </p:txBody>
      </p:sp>
      <p:sp>
        <p:nvSpPr>
          <p:cNvPr id="37" name="Espaço Reservado para Conteúdo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Clique para adicionar o conteúdo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o de ação de dois a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Conector Reto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Conector Reto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ector Reto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ector Reto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ítulo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58" name="Espaço Reservado para Texto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59" name="Espaço Reservado para Texto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60" name="Espaço Reservado para Texto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56" name="Espaço Reservado para Texto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ano</a:t>
            </a:r>
          </a:p>
        </p:txBody>
      </p:sp>
      <p:sp>
        <p:nvSpPr>
          <p:cNvPr id="20" name="Espaço Reservado para Texto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1" name="Espaço Reservado para Texto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2" name="Espaço Reservado para Texto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3" name="Espaço Reservado para Texto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4" name="Espaço Reservado para Texto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5" name="Espaço Reservado para Texto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6" name="Espaço Reservado para Texto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7" name="Espaço Reservado para Texto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8" name="Espaço Reservado para Texto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9" name="Espaço Reservado para Texto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0" name="Espaço Reservado para Texto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1" name="Espaço Reservado para Texto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61" name="Espaço Reservado para Texto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62" name="Espaço Reservado para Texto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63" name="Espaço Reservado para Texto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57" name="Espaço Reservado para Texto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ano</a:t>
            </a:r>
          </a:p>
        </p:txBody>
      </p:sp>
      <p:sp>
        <p:nvSpPr>
          <p:cNvPr id="32" name="Espaço Reservado para Texto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3" name="Espaço Reservado para Texto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4" name="Espaço Reservado para Texto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5" name="Espaço Reservado para Texto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6" name="Espaço Reservado para Texto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7" name="Espaço Reservado para Texto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8" name="Espaço Reservado para Texto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9" name="Espaço Reservado para Texto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40" name="Espaço Reservado para Texto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41" name="Espaço Reservado para Texto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42" name="Espaço Reservado para Texto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43" name="Espaço Reservado para Texto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o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Conector Reto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ctor Reto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to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to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upo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</p:grpSp>
      <p:pic>
        <p:nvPicPr>
          <p:cNvPr id="159" name="Elemento gráfico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Espaço Reservado para Data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161" name="Espaço Reservado para Rodapé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162" name="Espaço Reservado para o Número do Slide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ç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rtlCol="0" anchor="ctr"/>
          <a:lstStyle>
            <a:lvl1pPr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pt-BR" noProof="0"/>
              <a:t>Clique para adicionar o conteúdo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Apresentação</a:t>
            </a:r>
          </a:p>
        </p:txBody>
      </p:sp>
      <p:sp>
        <p:nvSpPr>
          <p:cNvPr id="8" name="Espaço Reservado para Imagem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foto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sa equipe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14" name="Espaço Reservado para Texto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15" name="Espaço Reservado para Texto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8" name="Espaço Reservado para Imagem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6" name="Espaço Reservado para Texto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27" name="Espaço Reservado para Texto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20" name="Espaço Reservado para Imagem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8" name="Espaço Reservado para Texto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29" name="Espaço Reservado para Texto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24" name="Espaço Reservado para Imagem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30" name="Espaço Reservado para Texto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31" name="Espaço Reservado para Texto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sa equipe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tângulo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46" name="Espaço Reservado para Texto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47" name="Espaço Reservado para Texto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48" name="Espaço Reservado para Imagem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50" name="Espaço Reservado para Texto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51" name="Espaço Reservado para Texto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52" name="Espaço Reservado para Imagem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54" name="Espaço Reservado para Texto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55" name="Espaço Reservado para Texto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56" name="Espaço Reservado para Imagem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58" name="Espaço Reservado para Texto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59" name="Espaço Reservado para Texto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60" name="Espaço Reservado para Imagem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62" name="Espaço Reservado para Texto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63" name="Espaço Reservado para Texto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64" name="Espaço Reservado para Imagem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66" name="Espaço Reservado para Texto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67" name="Espaço Reservado para Texto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68" name="Espaço Reservado para Imagem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70" name="Espaço Reservado para Texto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71" name="Espaço Reservado para Texto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72" name="Espaço Reservado para Imagem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74" name="Espaço Reservado para Texto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75" name="Espaço Reservado para Texto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men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rtlCol="0" anchor="ctr"/>
          <a:lstStyle>
            <a:lvl1pPr algn="ctr">
              <a:defRPr lang="en-US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18" name="Espaço Reservado para Texto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</a:t>
            </a:r>
          </a:p>
        </p:txBody>
      </p:sp>
      <p:sp>
        <p:nvSpPr>
          <p:cNvPr id="59" name="Espaço Reservado para Texto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</a:t>
            </a:r>
          </a:p>
        </p:txBody>
      </p:sp>
      <p:sp>
        <p:nvSpPr>
          <p:cNvPr id="60" name="Espaço Reservado para Texto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</a:t>
            </a:r>
          </a:p>
        </p:txBody>
      </p:sp>
      <p:sp>
        <p:nvSpPr>
          <p:cNvPr id="61" name="Espaço Reservado para Texto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</a:t>
            </a:r>
          </a:p>
        </p:txBody>
      </p:sp>
      <p:sp>
        <p:nvSpPr>
          <p:cNvPr id="52" name="Espaço Reservado para Texto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51" name="Espaço Reservado para Texto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78" name="Espaço Reservado para Texto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77" name="Espaço Reservado para Texto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80" name="Espaço Reservado para Texto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79" name="Espaço Reservado para Texto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82" name="Espaço Reservado para Texto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81" name="Espaço Reservado para Texto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68" name="Espaço Reservado para Data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bre nó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título</a:t>
            </a:r>
          </a:p>
        </p:txBody>
      </p:sp>
      <p:sp>
        <p:nvSpPr>
          <p:cNvPr id="10" name="Espaço Reservado para Texto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11" name="Espaço Reservado para Data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12" name="Espaço Reservado para Rodapé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13" name="Espaço Reservado para o Número do Slide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rtlCol="0" anchor="ctr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6" name="Espaço Reservado para Imagem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8" name="Espaço Reservado para Texto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ig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foto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rtl="0"/>
            <a:r>
              <a:rPr lang="pt-BR" noProof="0"/>
              <a:t>Adicionar título</a:t>
            </a:r>
          </a:p>
        </p:txBody>
      </p:sp>
      <p:sp>
        <p:nvSpPr>
          <p:cNvPr id="7" name="Espaço Reservado para Texto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5" name="Espaço Reservado para Data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12" name="Espaço Reservado para Rodapé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13" name="Espaço Reservado para o Número do Slide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Título</a:t>
            </a:r>
          </a:p>
        </p:txBody>
      </p:sp>
      <p:sp>
        <p:nvSpPr>
          <p:cNvPr id="12" name="Espaço Reservado para Texto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8" name="Espaço Reservado para Texto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3" name="Espaço Reservado para Texto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9" name="Espaço Reservado para Texto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5" name="Espaço Reservado para Texto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23" name="Espaço Reservado para Texto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0" name="Espaço Reservado para Texto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22" name="Espaço Reservado para Texto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4" name="Espaço Reservado para Texto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24" name="Espaço Reservado para Texto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6" name="Espaço Reservado para Data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17" name="Espaço Reservado para Rodapé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18" name="Espaço Reservado para o Número do Slide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Título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foto</a:t>
            </a:r>
          </a:p>
        </p:txBody>
      </p:sp>
      <p:sp>
        <p:nvSpPr>
          <p:cNvPr id="15" name="Espaço Reservado para Texto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7" name="Espaço Reservado para Texto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12" name="Espaço Reservado para Texto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8" name="Espaço Reservado para Texto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13" name="Espaço Reservado para Texto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9" name="Espaço Reservado para Texto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14" name="Espaço Reservado para Texto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0" name="Espaço Reservado para Data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31" name="Espaço Reservado para Rodapé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32" name="Espaço Reservado para o Número do Slide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ão Geral do Prod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2" name="Espaço Reservado para Imagem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3" name="Espaço Reservado para Imagem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4" name="Espaço Reservado para Imagem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30" name="Espaço Reservado para Texto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28" name="Espaço Reservado para Texto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44" name="Espaço Reservado para Texto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43" name="Espaço Reservado para Texto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46" name="Espaço Reservado para Texto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45" name="Espaço Reservado para Texto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48" name="Espaço Reservado para Texto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47" name="Espaço Reservado para Texto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40" name="Espaço Reservado para Data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41" name="Espaço Reservado para Rodapé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42" name="Espaço Reservado para o Número do Slide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efícios do prod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Imagem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rtlCol="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Adicionar título</a:t>
            </a:r>
          </a:p>
        </p:txBody>
      </p:sp>
      <p:sp>
        <p:nvSpPr>
          <p:cNvPr id="8" name="Espaço Reservado para Data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9" name="Espaço Reservado para Rodapé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10" name="Espaço Reservado para o Número do Slide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5" name="Espaço Reservado para Texto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 rtlCol="0"/>
          <a:lstStyle>
            <a:lvl1pPr algn="ctr">
              <a:defRPr sz="6000" cap="all" spc="100" baseline="0">
                <a:solidFill>
                  <a:schemeClr val="accent5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o de Negócios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Imagem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Adicionar título</a:t>
            </a:r>
          </a:p>
        </p:txBody>
      </p:sp>
      <p:sp>
        <p:nvSpPr>
          <p:cNvPr id="16" name="Espaço Reservado para Texto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14" name="Espaço Reservado para Texto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6" name="Espaço Reservado para Texto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35" name="Espaço Reservado para Texto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9" name="Espaço Reservado para Texto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38" name="Espaço Reservado para Texto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8" name="Espaço Reservado para Data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9" name="Espaço Reservado para Rodapé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10" name="Espaço Reservado para o Número do Slide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ão geral da oportunidade de mer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rtlCol="0" anchor="ctr"/>
          <a:lstStyle>
            <a:lvl1pPr algn="l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15" name="Espaço Reservado para Texto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texto</a:t>
            </a:r>
          </a:p>
        </p:txBody>
      </p:sp>
      <p:sp>
        <p:nvSpPr>
          <p:cNvPr id="22" name="Espaço Reservado para Texto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texto</a:t>
            </a:r>
          </a:p>
        </p:txBody>
      </p:sp>
      <p:sp>
        <p:nvSpPr>
          <p:cNvPr id="24" name="Espaço Reservado para Texto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texto</a:t>
            </a:r>
          </a:p>
        </p:txBody>
      </p:sp>
      <p:sp>
        <p:nvSpPr>
          <p:cNvPr id="14" name="Espaço Reservado para Texto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1" name="Espaço Reservado para Texto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3" name="Espaço Reservado para Texto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5" name="Espaço Reservado para Data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8" name="Espaço Reservado para Imagem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foto</a:t>
            </a:r>
          </a:p>
        </p:txBody>
      </p:sp>
      <p:sp>
        <p:nvSpPr>
          <p:cNvPr id="13" name="Espaço Reservado para Rodapé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27" name="Espaço Reservado para o Número do Slide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hyperlink" Target="https://metodista.org.br/content/interfaces/cms/userfiles/files/dep-nacional-de-musica-e-arte-548.pdf" TargetMode="External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hyperlink" Target="https://www.pexels.com/pt-br/foto/instrumento-de-cordas-instrumento-musical-violao-1696833/" TargetMode="Externa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metodista.org.br/content/interfaces/cms/userfiles/files/relatorio-2015-2017-591.pdf" TargetMode="External"/><Relationship Id="rId7" Type="http://schemas.openxmlformats.org/officeDocument/2006/relationships/hyperlink" Target="https://creativecommons.org/licenses/by-nd/3.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aoms.org/social-movements-and-covid-19-dynamics-challenges-and-strategies/" TargetMode="External"/><Relationship Id="rId5" Type="http://schemas.openxmlformats.org/officeDocument/2006/relationships/image" Target="../media/image27.jpg"/><Relationship Id="rId4" Type="http://schemas.openxmlformats.org/officeDocument/2006/relationships/hyperlink" Target="https://metodista.org.br/content/interfaces/cms/userfiles/files/relatorio-2018-2021-451.pdf" TargetMode="External"/><Relationship Id="rId9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etodista.org.br/content/interfaces/cms/userfiles/files/relatorio-do-bienio-2018-2019-649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maxpixel.net/Friends-Sky-Friendship-Group-Together-Silhouettes-5493229" TargetMode="External"/><Relationship Id="rId5" Type="http://schemas.openxmlformats.org/officeDocument/2006/relationships/image" Target="../media/image30.jpg"/><Relationship Id="rId4" Type="http://schemas.openxmlformats.org/officeDocument/2006/relationships/hyperlink" Target="https://metodista.org.br/content/interfaces/cms/userfiles/files/relatorio-do-bienio-2020-2021-716.pdf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hyperlink" Target="https://metodista.org.br/content/interfaces/cms/userfiles/files/confederacao-de-mulheres-258.pdf" TargetMode="External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nd/3.0/" TargetMode="External"/><Relationship Id="rId5" Type="http://schemas.openxmlformats.org/officeDocument/2006/relationships/hyperlink" Target="https://laoms.org/social-movements-and-covid-19-dynamics-challenges-and-strategies/" TargetMode="Externa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etodista.org.br/content/interfaces/cms/userfiles/files/relatorio-da-secretaria-de-vida-e-missao-da-igreja-metodista-21-cg-2-961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5re.metodista.org.br/mascaras/" TargetMode="External"/><Relationship Id="rId3" Type="http://schemas.openxmlformats.org/officeDocument/2006/relationships/hyperlink" Target="https://www.metodista.org.br/sos-manaus-missao-amazonia-e-pastoral-de-direitos-humanos-se-mobilizam" TargetMode="External"/><Relationship Id="rId7" Type="http://schemas.openxmlformats.org/officeDocument/2006/relationships/hyperlink" Target="https://www.metodista.org.br/acesse-o-novo-site-de-doacoes-da-igreja-metodista-976" TargetMode="External"/><Relationship Id="rId2" Type="http://schemas.openxmlformats.org/officeDocument/2006/relationships/hyperlink" Target="https://www.metodista.org.br/video-ajude-mocambique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metodista.org.br/metodistas-acolhem-e-cuidam" TargetMode="External"/><Relationship Id="rId5" Type="http://schemas.openxmlformats.org/officeDocument/2006/relationships/hyperlink" Target="https://www.metodista.org.br/ore-e-se-mobilize-por-brumadinho" TargetMode="External"/><Relationship Id="rId4" Type="http://schemas.openxmlformats.org/officeDocument/2006/relationships/hyperlink" Target="https://www.metodista.org.br/ajude-as-comunidades-atingidas-pela-crise-humanitaria-no-haiti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metodista.org.br/content/interfaces/cms/userfiles/files/relatorio-pastoral-de-combate-ao-racismo-278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odista.org.br/relatorio-para-vida-e-missao" TargetMode="External"/><Relationship Id="rId2" Type="http://schemas.openxmlformats.org/officeDocument/2006/relationships/hyperlink" Target="https://metodista.org.br/content/interfaces/cms/userfiles/files/relatorio-da-secretaria-de-vida-e-missao-da-igreja-metodista-21-cg-2-96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Pastoral%20Indigenista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metodista.org.br/content/interfaces/cms/userfiles/files/pastoral-da-inclusao-694.pdf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metodista.org.br/content/interfaces/cms/userfiles/files/relatorio-saf-2017-2021-803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etodista.org.br/content/interfaces/cms/userfiles/files/171122-mapeamento-metodista-brasil-previa3-junho22-792.pdf" TargetMode="External"/><Relationship Id="rId2" Type="http://schemas.openxmlformats.org/officeDocument/2006/relationships/hyperlink" Target="https://metodista.org.br/content/interfaces/cms/userfiles/files/camara-de-expansao-missionaria-357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metodista.org.br/content/interfaces/cms/userfiles/files/relatorio-da-secretaria-de-vida-e-missao-da-igreja-metodista-21-cg-2-961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150anos.metodista.org.br/" TargetMode="Externa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_0yPrCgz8-zIfO6bVvAg2bpLmhqLaVaX/view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q80riL3bpNV0CuaUbtw6yvz5RpKipmdF/view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metodista.org.br/content/interfaces/cms/userfiles/files/relatorio-da-secretaria-de-vida-e-missao-da-igreja-metodista-21-cg-2-961.pd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etodista.org.br/content/interfaces/cms/userfiles/files/relatorio-producao-audiovisual-476.pdf" TargetMode="External"/><Relationship Id="rId2" Type="http://schemas.openxmlformats.org/officeDocument/2006/relationships/hyperlink" Target="https://metodista.org.br/content/interfaces/cms/userfiles/files/relatorio-comunicacao-723.pdf" TargetMode="Externa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etodista.org.br/content/interfaces/cms/userfiles/files/relatorio-da-secretaria-de-vida-e-missao-da-igreja-metodista-21-cg-2-961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metodista.org.br/relatorio-para-vida-e-missao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bibliaon.com/versiculo/proverbios_16_3/" TargetMode="Externa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desciclopedia.org/wiki/Cinza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hyperlink" Target="https://metodista.org.br/content/interfaces/cms/userfiles/files/relatorio-da-secretaria-de-vida-e-missao-da-igreja-metodista-21-cg-2-961.pdf" TargetMode="External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hyperlink" Target="https://metodista.org.br/content/interfaces/cms/userfiles/files/relatorio-2017-2021-dntc-589.pdf" TargetMode="External"/><Relationship Id="rId18" Type="http://schemas.openxmlformats.org/officeDocument/2006/relationships/hyperlink" Target="https://metodista.org.br/content/interfaces/cms/userfiles/files/camara-de-expansao-missionaria-357.pdf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hyperlink" Target="https://metodista.org.br/content/interfaces/cms/userfiles/files/relatorio-ed-2021-concilio-geral121121-final-517.pdf" TargetMode="External"/><Relationship Id="rId17" Type="http://schemas.openxmlformats.org/officeDocument/2006/relationships/hyperlink" Target="https://metodista.org.br/content/interfaces/cms/userfiles/files/relatorio-da-secretaria-de-vida-e-missao-da-igreja-metodista-21-cg-2-961.pdf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metodista.org.br/content/interfaces/cms/userfiles/files/relatorio-saf-2017-2021-803.pdf" TargetMode="External"/><Relationship Id="rId20" Type="http://schemas.openxmlformats.org/officeDocument/2006/relationships/hyperlink" Target="https://drive.google.com/file/d/1_0yPrCgz8-zIfO6bVvAg2bpLmhqLaVaX/view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svg"/><Relationship Id="rId11" Type="http://schemas.openxmlformats.org/officeDocument/2006/relationships/hyperlink" Target="https://metodista.org.br/content/interfaces/cms/userfiles/files/relatorio-da-coordenacao-nacional-de-educacao-crista-cg-2022-339.pdf" TargetMode="External"/><Relationship Id="rId5" Type="http://schemas.openxmlformats.org/officeDocument/2006/relationships/image" Target="../media/image13.png"/><Relationship Id="rId15" Type="http://schemas.openxmlformats.org/officeDocument/2006/relationships/hyperlink" Target="https://www.metodista.org.br/relatorio-para-vida-e-missao" TargetMode="External"/><Relationship Id="rId10" Type="http://schemas.openxmlformats.org/officeDocument/2006/relationships/image" Target="../media/image18.svg"/><Relationship Id="rId19" Type="http://schemas.openxmlformats.org/officeDocument/2006/relationships/hyperlink" Target="https://metodista.org.br/content/interfaces/cms/userfiles/files/relatorio-comunicacao-723.pdf" TargetMode="External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hyperlink" Target="https://metodista.org.br/content/interfaces/cms/userfiles/files/dep-nacional-de-musica-e-arte-548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etodista.org.br/content/interfaces/cms/userfiles/files/relatorio-ed-2021-concilio-geral121121-final-517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www.bchumanist.ca/bible_classes_in_schools_can_lead_to_strife_among_neighbours" TargetMode="Externa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pexels.com/pt-br/foto/estudo-livro-oculos-pagina-1205292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t-br/foto/pessoa-maos-computador-portatil-laptop-3183202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etodista.org.br/content/interfaces/cms/userfiles/files/relatorio-2017-2021-dntc-589.pdf" TargetMode="External"/><Relationship Id="rId7" Type="http://schemas.openxmlformats.org/officeDocument/2006/relationships/hyperlink" Target="https://www.youtube.com/channel/UCTJfvb9Nog8FsdxUQFpTWQ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deolhonosplanos.org.br/escola-cria-conselho-formado-por-alunos-de-quatro-e-cinco-anos-e-estimula-protagonismo-de-criancas-na-gestao-escolar/" TargetMode="Externa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CC225ACE-4EC0-129E-8552-A6374A5EE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603" y="622150"/>
            <a:ext cx="7938794" cy="56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7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3F20131-2E66-4147-85FF-C0F1FCA9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359" y="552641"/>
            <a:ext cx="6673562" cy="1183079"/>
          </a:xfrm>
        </p:spPr>
        <p:txBody>
          <a:bodyPr rtlCol="0"/>
          <a:lstStyle/>
          <a:p>
            <a:pPr algn="l" rtl="0"/>
            <a:r>
              <a:rPr lang="pt-BR" dirty="0"/>
              <a:t>Educação cristã</a:t>
            </a:r>
            <a:br>
              <a:rPr lang="pt-BR" dirty="0"/>
            </a:br>
            <a:r>
              <a:rPr lang="pt-BR" sz="1600" b="1" dirty="0">
                <a:hlinkClick r:id="rId3"/>
              </a:rPr>
              <a:t>departamento nacional de música e arte</a:t>
            </a:r>
            <a:endParaRPr lang="pt-BR" sz="1600" b="1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00E7F2B6-10A7-477E-B377-78173351CB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21880" y="1902712"/>
            <a:ext cx="3126583" cy="426393"/>
          </a:xfrm>
        </p:spPr>
        <p:txBody>
          <a:bodyPr rtlCol="0"/>
          <a:lstStyle/>
          <a:p>
            <a:pPr rtl="0"/>
            <a:r>
              <a:rPr lang="pt-BR" dirty="0"/>
              <a:t>atividades</a:t>
            </a:r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59BCB765-3776-41F5-B6B8-6208678A04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1880" y="2329105"/>
            <a:ext cx="6435138" cy="558474"/>
          </a:xfrm>
        </p:spPr>
        <p:txBody>
          <a:bodyPr rtlCol="0"/>
          <a:lstStyle/>
          <a:p>
            <a:pPr>
              <a:lnSpc>
                <a:spcPct val="100000"/>
              </a:lnSpc>
            </a:pPr>
            <a:r>
              <a:rPr lang="pt-BR" sz="1400" dirty="0">
                <a:effectLst/>
                <a:ea typeface="Arial" panose="020B0604020202020204" pitchFamily="34" charset="0"/>
              </a:rPr>
              <a:t>O Departamento Nacional de Música e Arte da Igreja Metodista realizou diversas parcerias. </a:t>
            </a:r>
          </a:p>
          <a:p>
            <a:pPr algn="just">
              <a:lnSpc>
                <a:spcPct val="100000"/>
              </a:lnSpc>
            </a:pPr>
            <a:r>
              <a:rPr lang="pt-BR" sz="1200" dirty="0">
                <a:solidFill>
                  <a:srgbClr val="FF0000"/>
                </a:solidFill>
                <a:effectLst/>
                <a:ea typeface="Arial" panose="020B0604020202020204" pitchFamily="34" charset="0"/>
              </a:rPr>
              <a:t> </a:t>
            </a:r>
            <a:endParaRPr lang="pt-BR" sz="1200" dirty="0">
              <a:effectLst/>
              <a:ea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pt-BR" sz="1400" dirty="0">
              <a:effectLst/>
              <a:ea typeface="Arial" panose="020B0604020202020204" pitchFamily="34" charset="0"/>
            </a:endParaRPr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28950946-2F58-45BE-8886-7AC0149D69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21880" y="2912044"/>
            <a:ext cx="3281556" cy="428891"/>
          </a:xfrm>
        </p:spPr>
        <p:txBody>
          <a:bodyPr rtlCol="0"/>
          <a:lstStyle/>
          <a:p>
            <a:pPr rtl="0"/>
            <a:r>
              <a:rPr lang="pt-BR" dirty="0"/>
              <a:t>Destacamos:</a:t>
            </a:r>
          </a:p>
        </p:txBody>
      </p:sp>
      <p:sp>
        <p:nvSpPr>
          <p:cNvPr id="256" name="Espaço Reservado para Data 255">
            <a:extLst>
              <a:ext uri="{FF2B5EF4-FFF2-40B4-BE49-F238E27FC236}">
                <a16:creationId xmlns:a16="http://schemas.microsoft.com/office/drawing/2014/main" id="{A111CCC7-FCBE-479D-A98A-3FF0FC4C6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t-BR" dirty="0"/>
              <a:t>2022</a:t>
            </a:r>
          </a:p>
        </p:txBody>
      </p:sp>
      <p:sp>
        <p:nvSpPr>
          <p:cNvPr id="258" name="Espaço Reservado para o Número do Slide 257">
            <a:extLst>
              <a:ext uri="{FF2B5EF4-FFF2-40B4-BE49-F238E27FC236}">
                <a16:creationId xmlns:a16="http://schemas.microsoft.com/office/drawing/2014/main" id="{A9734560-9D8A-4BBC-A7FA-131A75654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pt-BR" smtClean="0"/>
              <a:pPr rtl="0"/>
              <a:t>10</a:t>
            </a:fld>
            <a:endParaRPr lang="pt-BR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A5FC420-3BA6-8C59-3440-79D1089B7C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21879" y="3365400"/>
            <a:ext cx="6673561" cy="3189615"/>
          </a:xfrm>
        </p:spPr>
        <p:txBody>
          <a:bodyPr/>
          <a:lstStyle/>
          <a:p>
            <a:pPr algn="just">
              <a:lnSpc>
                <a:spcPct val="115000"/>
              </a:lnSpc>
            </a:pPr>
            <a:r>
              <a:rPr lang="pt-BR" sz="1400" dirty="0">
                <a:ea typeface="Arial" panose="020B0604020202020204" pitchFamily="34" charset="0"/>
              </a:rPr>
              <a:t>T</a:t>
            </a:r>
            <a:r>
              <a:rPr lang="pt-BR" sz="1400" dirty="0">
                <a:effectLst/>
                <a:ea typeface="Arial" panose="020B0604020202020204" pitchFamily="34" charset="0"/>
              </a:rPr>
              <a:t>rabalho na Igreja Metodista Unida em Angola (julho/2018), mais precisamente na cidade de “</a:t>
            </a:r>
            <a:r>
              <a:rPr lang="pt-BR" sz="1400" dirty="0" err="1">
                <a:effectLst/>
                <a:ea typeface="Arial" panose="020B0604020202020204" pitchFamily="34" charset="0"/>
              </a:rPr>
              <a:t>Ndalatando</a:t>
            </a:r>
            <a:r>
              <a:rPr lang="pt-BR" sz="1400" dirty="0">
                <a:effectLst/>
                <a:ea typeface="Arial" panose="020B0604020202020204" pitchFamily="34" charset="0"/>
              </a:rPr>
              <a:t>” – Cuanza Norte. </a:t>
            </a:r>
          </a:p>
          <a:p>
            <a:pPr algn="just">
              <a:lnSpc>
                <a:spcPct val="115000"/>
              </a:lnSpc>
            </a:pPr>
            <a:r>
              <a:rPr lang="pt-BR" sz="1400" dirty="0">
                <a:ea typeface="Arial" panose="020B0604020202020204" pitchFamily="34" charset="0"/>
              </a:rPr>
              <a:t>C</a:t>
            </a:r>
            <a:r>
              <a:rPr lang="pt-BR" sz="1400" dirty="0">
                <a:effectLst/>
                <a:ea typeface="Arial" panose="020B0604020202020204" pitchFamily="34" charset="0"/>
              </a:rPr>
              <a:t>apacitação dos ministérios de louvor da Igreja Metodista em Asunción – Paraguai (setembro/2018), com representantes de praticamente todas as Igrejas Metodistas do Paraguai.</a:t>
            </a:r>
            <a:endParaRPr lang="pt-BR" sz="1400" dirty="0"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pt-BR" sz="1400" dirty="0">
                <a:effectLst/>
                <a:ea typeface="Arial" panose="020B0604020202020204" pitchFamily="34" charset="0"/>
              </a:rPr>
              <a:t>Participação do Podcast “</a:t>
            </a:r>
            <a:r>
              <a:rPr lang="pt-BR" sz="1400" dirty="0" err="1">
                <a:effectLst/>
                <a:ea typeface="Arial" panose="020B0604020202020204" pitchFamily="34" charset="0"/>
              </a:rPr>
              <a:t>QuintaCast</a:t>
            </a:r>
            <a:r>
              <a:rPr lang="pt-BR" sz="1400" dirty="0">
                <a:effectLst/>
                <a:ea typeface="Arial" panose="020B0604020202020204" pitchFamily="34" charset="0"/>
              </a:rPr>
              <a:t>”, da Igreja Metodista na 5ª RE, sobre o papel da arte dentro das Igrejas. </a:t>
            </a:r>
            <a:endParaRPr lang="pt-BR" sz="1400" dirty="0"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pt-BR" sz="1400" dirty="0">
                <a:effectLst/>
                <a:ea typeface="Arial" panose="020B0604020202020204" pitchFamily="34" charset="0"/>
              </a:rPr>
              <a:t>Participação no Congresso online da 8ª RE, Conexão 3:16, sobre o tema “alinhando o propósito da nossa arte”</a:t>
            </a:r>
            <a:r>
              <a:rPr lang="pt-BR" sz="1400" dirty="0">
                <a:ea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pt-BR" sz="1400" dirty="0">
                <a:effectLst/>
                <a:ea typeface="Arial" panose="020B0604020202020204" pitchFamily="34" charset="0"/>
              </a:rPr>
              <a:t>Em 2020, o Departamento realizou ações online, como a gravação de uma série de vídeos intitulada “A história dos Hinos” e foi amplamente divulgada em nosso canal no Youtube, com o apoio da Sede Nacional.</a:t>
            </a:r>
          </a:p>
        </p:txBody>
      </p:sp>
      <p:pic>
        <p:nvPicPr>
          <p:cNvPr id="6" name="Espaço Reservado para Imagem 5" descr="Pessoa segurando um violão&#10;&#10;Descrição gerada automaticamente">
            <a:extLst>
              <a:ext uri="{FF2B5EF4-FFF2-40B4-BE49-F238E27FC236}">
                <a16:creationId xmlns:a16="http://schemas.microsoft.com/office/drawing/2014/main" id="{371B21BE-C688-3B79-9457-C924DCA914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068" r="2068"/>
          <a:stretch>
            <a:fillRect/>
          </a:stretch>
        </p:blipFill>
        <p:spPr/>
      </p:pic>
      <p:pic>
        <p:nvPicPr>
          <p:cNvPr id="12" name="Imagem 11" descr="Grupo de pessoas em uma sala&#10;&#10;Descrição gerada automaticamente com confiança média">
            <a:extLst>
              <a:ext uri="{FF2B5EF4-FFF2-40B4-BE49-F238E27FC236}">
                <a16:creationId xmlns:a16="http://schemas.microsoft.com/office/drawing/2014/main" id="{93FAF9C6-9BE0-250B-AA2E-8F5D13D749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067"/>
          <a:stretch/>
        </p:blipFill>
        <p:spPr>
          <a:xfrm>
            <a:off x="496560" y="3048000"/>
            <a:ext cx="3478999" cy="1876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m 13" descr="Pessoas na frente de uma plateia&#10;&#10;Descrição gerada automaticamente com confiança média">
            <a:extLst>
              <a:ext uri="{FF2B5EF4-FFF2-40B4-BE49-F238E27FC236}">
                <a16:creationId xmlns:a16="http://schemas.microsoft.com/office/drawing/2014/main" id="{3DB161C8-CCA2-9F24-54D9-24E3C916C1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71" y="5112925"/>
            <a:ext cx="4177655" cy="1557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m 8" descr="Grupo de pessoas sentadas ao redor de uma multidão&#10;&#10;Descrição gerada automaticamente">
            <a:extLst>
              <a:ext uri="{FF2B5EF4-FFF2-40B4-BE49-F238E27FC236}">
                <a16:creationId xmlns:a16="http://schemas.microsoft.com/office/drawing/2014/main" id="{BD2F2A10-BED2-95AB-DFCE-E284922C6A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398" y="303464"/>
            <a:ext cx="3478999" cy="2608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5218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3F20131-2E66-4147-85FF-C0F1FCA9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980" y="595745"/>
            <a:ext cx="6673562" cy="1183079"/>
          </a:xfrm>
        </p:spPr>
        <p:txBody>
          <a:bodyPr rtlCol="0"/>
          <a:lstStyle/>
          <a:p>
            <a:pPr algn="l" rtl="0"/>
            <a:r>
              <a:rPr lang="pt-BR" dirty="0"/>
              <a:t>CONFEDERAÇÕES</a:t>
            </a:r>
            <a:br>
              <a:rPr lang="pt-BR" dirty="0"/>
            </a:br>
            <a:r>
              <a:rPr lang="pt-BR" sz="1800" b="1" dirty="0"/>
              <a:t>JUVENIS (</a:t>
            </a:r>
            <a:r>
              <a:rPr lang="pt-BR" sz="1400" b="0" i="0" u="none" strike="noStrike" dirty="0">
                <a:solidFill>
                  <a:srgbClr val="C42821"/>
                </a:solidFill>
                <a:effectLst/>
                <a:latin typeface="Open Sans" panose="020B0606030504020204" pitchFamily="34" charset="0"/>
                <a:hlinkClick r:id="rId3"/>
              </a:rPr>
              <a:t>Relatório 2015-2017</a:t>
            </a:r>
            <a:r>
              <a:rPr lang="pt-BR" sz="1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e </a:t>
            </a:r>
            <a:r>
              <a:rPr lang="pt-BR" sz="1400" b="0" i="0" u="none" strike="noStrike" dirty="0">
                <a:solidFill>
                  <a:srgbClr val="C42821"/>
                </a:solidFill>
                <a:effectLst/>
                <a:latin typeface="Open Sans" panose="020B0606030504020204" pitchFamily="34" charset="0"/>
                <a:hlinkClick r:id="rId4"/>
              </a:rPr>
              <a:t>Relatório 2018-2021</a:t>
            </a:r>
            <a:r>
              <a:rPr lang="pt-BR" sz="1400" b="0" i="0" u="none" strike="noStrike" dirty="0">
                <a:solidFill>
                  <a:srgbClr val="C42821"/>
                </a:solidFill>
                <a:effectLst/>
                <a:latin typeface="Open Sans" panose="020B0606030504020204" pitchFamily="34" charset="0"/>
              </a:rPr>
              <a:t>)</a:t>
            </a:r>
            <a:endParaRPr lang="pt-BR" sz="1800" b="1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00E7F2B6-10A7-477E-B377-78173351CB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24359" y="2046233"/>
            <a:ext cx="3126583" cy="426393"/>
          </a:xfrm>
        </p:spPr>
        <p:txBody>
          <a:bodyPr rtlCol="0"/>
          <a:lstStyle/>
          <a:p>
            <a:pPr rtl="0"/>
            <a:r>
              <a:rPr lang="pt-BR" dirty="0"/>
              <a:t>destaques</a:t>
            </a:r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59BCB765-3776-41F5-B6B8-6208678A04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4359" y="2425736"/>
            <a:ext cx="6784183" cy="3836519"/>
          </a:xfrm>
        </p:spPr>
        <p:txBody>
          <a:bodyPr rtlCol="0"/>
          <a:lstStyle/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t-BR" sz="1800" dirty="0">
                <a:ea typeface="Arial" panose="020B0604020202020204" pitchFamily="34" charset="0"/>
              </a:rPr>
              <a:t>Em 2019, na reunião sobre o Biênio 2020/2021, e realização da </a:t>
            </a:r>
            <a:r>
              <a:rPr lang="pt-BR" sz="1800" dirty="0">
                <a:effectLst/>
                <a:ea typeface="Arial" panose="020B0604020202020204" pitchFamily="34" charset="0"/>
              </a:rPr>
              <a:t> CALIJU e JUNAME, a Mesa da Confederação, juntamente com os Conselheiros marcaram presença na vigília regional de juvenis da 3ª RE</a:t>
            </a:r>
            <a:r>
              <a:rPr lang="pt-BR" sz="1800" dirty="0">
                <a:ea typeface="Arial" panose="020B0604020202020204" pitchFamily="34" charset="0"/>
              </a:rPr>
              <a:t>, na </a:t>
            </a:r>
            <a:r>
              <a:rPr lang="pt-BR" sz="1800" dirty="0">
                <a:effectLst/>
                <a:ea typeface="Arial" panose="020B0604020202020204" pitchFamily="34" charset="0"/>
              </a:rPr>
              <a:t>Catedral Metodista de São Paulo.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ea typeface="Arial" panose="020B0604020202020204" pitchFamily="34" charset="0"/>
              </a:rPr>
              <a:t>Em julho de 2020, aconteceu o </a:t>
            </a:r>
            <a:r>
              <a:rPr lang="pt-BR" sz="1800" dirty="0" err="1">
                <a:effectLst/>
                <a:ea typeface="Arial" panose="020B0604020202020204" pitchFamily="34" charset="0"/>
              </a:rPr>
              <a:t>Caliju</a:t>
            </a:r>
            <a:r>
              <a:rPr lang="pt-BR" sz="1800" dirty="0">
                <a:effectLst/>
                <a:ea typeface="Arial" panose="020B0604020202020204" pitchFamily="34" charset="0"/>
              </a:rPr>
              <a:t> nacional </a:t>
            </a:r>
            <a:r>
              <a:rPr lang="pt-BR" sz="1800" dirty="0">
                <a:ea typeface="Arial" panose="020B0604020202020204" pitchFamily="34" charset="0"/>
              </a:rPr>
              <a:t>o</a:t>
            </a:r>
            <a:r>
              <a:rPr lang="pt-BR" sz="1800" dirty="0">
                <a:effectLst/>
                <a:ea typeface="Arial" panose="020B0604020202020204" pitchFamily="34" charset="0"/>
              </a:rPr>
              <a:t>nline via Zoom, com média de alcance de 200 pessoas;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ea typeface="Arial" panose="020B0604020202020204" pitchFamily="34" charset="0"/>
              </a:rPr>
              <a:t>Em fevereiro 2021, em parceria com o Departamento Nacional de Escola Dominical, a Confederação realizou o podcast “Olhares Juvenis”, expondo o olhar juvenil</a:t>
            </a:r>
            <a:r>
              <a:rPr lang="pt-BR" sz="1800" dirty="0">
                <a:ea typeface="Arial" panose="020B0604020202020204" pitchFamily="34" charset="0"/>
              </a:rPr>
              <a:t> metodista</a:t>
            </a:r>
            <a:r>
              <a:rPr lang="pt-BR" sz="1800" dirty="0">
                <a:effectLst/>
                <a:ea typeface="Arial" panose="020B0604020202020204" pitchFamily="34" charset="0"/>
              </a:rPr>
              <a:t> sobre as lições da Revista Flâmula Juvenil “Crescer- sobre fé, maturidade e relacionamentos”.</a:t>
            </a:r>
          </a:p>
          <a:p>
            <a:pPr rtl="0"/>
            <a:endParaRPr lang="pt-BR" dirty="0"/>
          </a:p>
        </p:txBody>
      </p:sp>
      <p:sp>
        <p:nvSpPr>
          <p:cNvPr id="256" name="Espaço Reservado para Data 255">
            <a:extLst>
              <a:ext uri="{FF2B5EF4-FFF2-40B4-BE49-F238E27FC236}">
                <a16:creationId xmlns:a16="http://schemas.microsoft.com/office/drawing/2014/main" id="{A111CCC7-FCBE-479D-A98A-3FF0FC4C6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t-BR" dirty="0"/>
              <a:t>2022</a:t>
            </a:r>
          </a:p>
        </p:txBody>
      </p:sp>
      <p:sp>
        <p:nvSpPr>
          <p:cNvPr id="258" name="Espaço Reservado para o Número do Slide 257">
            <a:extLst>
              <a:ext uri="{FF2B5EF4-FFF2-40B4-BE49-F238E27FC236}">
                <a16:creationId xmlns:a16="http://schemas.microsoft.com/office/drawing/2014/main" id="{A9734560-9D8A-4BBC-A7FA-131A75654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pt-BR" smtClean="0"/>
              <a:pPr rtl="0"/>
              <a:t>11</a:t>
            </a:fld>
            <a:endParaRPr lang="pt-BR"/>
          </a:p>
        </p:txBody>
      </p:sp>
      <p:pic>
        <p:nvPicPr>
          <p:cNvPr id="6" name="Espaço Reservado para Imagem 5" descr="Multidão de pessoas&#10;&#10;Descrição gerada automaticamente">
            <a:extLst>
              <a:ext uri="{FF2B5EF4-FFF2-40B4-BE49-F238E27FC236}">
                <a16:creationId xmlns:a16="http://schemas.microsoft.com/office/drawing/2014/main" id="{0547E1C4-1122-3BA7-7A26-E89A454DE2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8148" r="28148"/>
          <a:stretch>
            <a:fillRect/>
          </a:stretch>
        </p:blipFill>
        <p:spPr>
          <a:xfrm>
            <a:off x="-1" y="-481263"/>
            <a:ext cx="4495801" cy="6858000"/>
          </a:xfr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1DB7647-BB46-91F9-C716-7C68E80468CB}"/>
              </a:ext>
            </a:extLst>
          </p:cNvPr>
          <p:cNvSpPr txBox="1"/>
          <p:nvPr/>
        </p:nvSpPr>
        <p:spPr>
          <a:xfrm>
            <a:off x="-1" y="6858000"/>
            <a:ext cx="44958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6" tooltip="https://laoms.org/social-movements-and-covid-19-dynamics-challenges-and-strategies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7" tooltip="https://creativecommons.org/licenses/by-nd/3.0/"/>
              </a:rPr>
              <a:t>CC BY-ND</a:t>
            </a:r>
            <a:endParaRPr lang="pt-BR" sz="90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16B1748B-A03A-B856-D14B-25446A4E3EE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264" t="50000" r="18947" b="13900"/>
          <a:stretch/>
        </p:blipFill>
        <p:spPr>
          <a:xfrm>
            <a:off x="259084" y="3518901"/>
            <a:ext cx="3977627" cy="2255670"/>
          </a:xfrm>
          <a:prstGeom prst="rect">
            <a:avLst/>
          </a:prstGeom>
        </p:spPr>
      </p:pic>
      <p:pic>
        <p:nvPicPr>
          <p:cNvPr id="22" name="Imagem 21" descr="Grupo de pessoas em pé lado a lado&#10;&#10;Descrição gerada automaticamente">
            <a:extLst>
              <a:ext uri="{FF2B5EF4-FFF2-40B4-BE49-F238E27FC236}">
                <a16:creationId xmlns:a16="http://schemas.microsoft.com/office/drawing/2014/main" id="{62F7CD19-2491-F8BD-98BD-1A17B0A9F97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8040" b="17099"/>
          <a:stretch/>
        </p:blipFill>
        <p:spPr>
          <a:xfrm>
            <a:off x="-2" y="-277143"/>
            <a:ext cx="4495800" cy="227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25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3F20131-2E66-4147-85FF-C0F1FCA9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980" y="595745"/>
            <a:ext cx="6673562" cy="1183079"/>
          </a:xfrm>
        </p:spPr>
        <p:txBody>
          <a:bodyPr rtlCol="0"/>
          <a:lstStyle/>
          <a:p>
            <a:pPr algn="l" rtl="0"/>
            <a:r>
              <a:rPr lang="pt-BR" dirty="0"/>
              <a:t>CONFEDERAÇÕES</a:t>
            </a:r>
            <a:br>
              <a:rPr lang="pt-BR" dirty="0"/>
            </a:br>
            <a:r>
              <a:rPr lang="pt-BR" sz="1800" b="1" dirty="0"/>
              <a:t>homens (</a:t>
            </a:r>
            <a:r>
              <a:rPr lang="pt-BR" sz="1400" b="0" i="0" u="none" strike="noStrike" dirty="0">
                <a:solidFill>
                  <a:srgbClr val="C42821"/>
                </a:solidFill>
                <a:effectLst/>
                <a:latin typeface="Open Sans" panose="020B0606030504020204" pitchFamily="34" charset="0"/>
                <a:hlinkClick r:id="rId3"/>
              </a:rPr>
              <a:t>Relatório do biênio 2018 /2019</a:t>
            </a:r>
            <a:r>
              <a:rPr lang="pt-BR" sz="1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e o </a:t>
            </a:r>
            <a:r>
              <a:rPr lang="pt-BR" sz="1400" b="0" i="0" u="none" strike="noStrike" dirty="0">
                <a:solidFill>
                  <a:srgbClr val="C42821"/>
                </a:solidFill>
                <a:effectLst/>
                <a:latin typeface="Open Sans" panose="020B0606030504020204" pitchFamily="34" charset="0"/>
                <a:hlinkClick r:id="rId4"/>
              </a:rPr>
              <a:t>Relatório do biênio 2020/2021</a:t>
            </a:r>
            <a:r>
              <a:rPr lang="pt-BR" sz="1400" b="0" i="0" u="none" strike="noStrike" dirty="0">
                <a:solidFill>
                  <a:srgbClr val="C42821"/>
                </a:solidFill>
                <a:effectLst/>
                <a:latin typeface="Open Sans" panose="020B0606030504020204" pitchFamily="34" charset="0"/>
              </a:rPr>
              <a:t>)</a:t>
            </a:r>
            <a:endParaRPr lang="pt-BR" sz="1800" b="1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00E7F2B6-10A7-477E-B377-78173351CB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24359" y="2046233"/>
            <a:ext cx="3126583" cy="426393"/>
          </a:xfrm>
        </p:spPr>
        <p:txBody>
          <a:bodyPr rtlCol="0"/>
          <a:lstStyle/>
          <a:p>
            <a:pPr rtl="0"/>
            <a:r>
              <a:rPr lang="pt-BR" dirty="0"/>
              <a:t>destaques</a:t>
            </a:r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59BCB765-3776-41F5-B6B8-6208678A04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4359" y="2489904"/>
            <a:ext cx="6784183" cy="3836519"/>
          </a:xfrm>
        </p:spPr>
        <p:txBody>
          <a:bodyPr rtlCol="0"/>
          <a:lstStyle/>
          <a:p>
            <a:pPr marL="285750" marR="8890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t-BR" dirty="0">
                <a:effectLst/>
                <a:ea typeface="Times New Roman" panose="02020603050405020304" pitchFamily="18" charset="0"/>
              </a:rPr>
              <a:t>No último biênio a confederação produziu alguns encontros remotos, provocando a reflexão sobre temas relevantes como: racismo, paternidade, combate a violência contra as mulheres e saúde física e mental.  </a:t>
            </a:r>
            <a:endParaRPr lang="pt-BR" dirty="0">
              <a:ea typeface="Times New Roman" panose="02020603050405020304" pitchFamily="18" charset="0"/>
            </a:endParaRPr>
          </a:p>
          <a:p>
            <a:pPr marL="285750" marR="8890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t-BR" dirty="0">
                <a:ea typeface="Times New Roman" panose="02020603050405020304" pitchFamily="18" charset="0"/>
              </a:rPr>
              <a:t>Também foi realizado o investimento</a:t>
            </a:r>
            <a:r>
              <a:rPr lang="pt-BR" dirty="0">
                <a:effectLst/>
                <a:ea typeface="Times New Roman" panose="02020603050405020304" pitchFamily="18" charset="0"/>
              </a:rPr>
              <a:t> na figura do secretário distrital, desafiando os mesmos a desenvolverem vínculo de amizade e apoio aos presidentes das sociedades de homens dos seus respectivos distritos, orientando-os a levarem para os grupos societários a discussão sobre tais temas.</a:t>
            </a:r>
            <a:r>
              <a:rPr lang="pt-BR" dirty="0">
                <a:effectLst/>
                <a:ea typeface="Arial" panose="020B0604020202020204" pitchFamily="34" charset="0"/>
              </a:rPr>
              <a:t> </a:t>
            </a:r>
          </a:p>
        </p:txBody>
      </p:sp>
      <p:sp>
        <p:nvSpPr>
          <p:cNvPr id="256" name="Espaço Reservado para Data 255">
            <a:extLst>
              <a:ext uri="{FF2B5EF4-FFF2-40B4-BE49-F238E27FC236}">
                <a16:creationId xmlns:a16="http://schemas.microsoft.com/office/drawing/2014/main" id="{A111CCC7-FCBE-479D-A98A-3FF0FC4C6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t-BR" dirty="0"/>
              <a:t>2022</a:t>
            </a:r>
          </a:p>
        </p:txBody>
      </p:sp>
      <p:sp>
        <p:nvSpPr>
          <p:cNvPr id="258" name="Espaço Reservado para o Número do Slide 257">
            <a:extLst>
              <a:ext uri="{FF2B5EF4-FFF2-40B4-BE49-F238E27FC236}">
                <a16:creationId xmlns:a16="http://schemas.microsoft.com/office/drawing/2014/main" id="{A9734560-9D8A-4BBC-A7FA-131A75654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pt-BR" smtClean="0"/>
              <a:pPr rtl="0"/>
              <a:t>12</a:t>
            </a:fld>
            <a:endParaRPr lang="pt-BR"/>
          </a:p>
        </p:txBody>
      </p:sp>
      <p:pic>
        <p:nvPicPr>
          <p:cNvPr id="8" name="Espaço Reservado para Imagem 7" descr="Grupo de pessoas em pé&#10;&#10;Descrição gerada automaticamente">
            <a:extLst>
              <a:ext uri="{FF2B5EF4-FFF2-40B4-BE49-F238E27FC236}">
                <a16:creationId xmlns:a16="http://schemas.microsoft.com/office/drawing/2014/main" id="{6A908978-4679-DD36-2CDD-30CBCD923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8157" r="281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0827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3F20131-2E66-4147-85FF-C0F1FCA9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980" y="595745"/>
            <a:ext cx="6673562" cy="1183079"/>
          </a:xfrm>
        </p:spPr>
        <p:txBody>
          <a:bodyPr rtlCol="0"/>
          <a:lstStyle/>
          <a:p>
            <a:pPr algn="l" rtl="0"/>
            <a:r>
              <a:rPr lang="pt-BR" dirty="0"/>
              <a:t>CONFEDERAÇÕES</a:t>
            </a:r>
            <a:br>
              <a:rPr lang="pt-BR" dirty="0"/>
            </a:br>
            <a:r>
              <a:rPr lang="pt-BR" sz="1800" b="1" dirty="0">
                <a:hlinkClick r:id="rId3"/>
              </a:rPr>
              <a:t>mulheres </a:t>
            </a:r>
            <a:endParaRPr lang="pt-BR" sz="1800" b="1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00E7F2B6-10A7-477E-B377-78173351CB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24359" y="2046233"/>
            <a:ext cx="3126583" cy="426393"/>
          </a:xfrm>
        </p:spPr>
        <p:txBody>
          <a:bodyPr rtlCol="0"/>
          <a:lstStyle/>
          <a:p>
            <a:pPr rtl="0"/>
            <a:r>
              <a:rPr lang="pt-BR" dirty="0"/>
              <a:t>destaques</a:t>
            </a:r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59BCB765-3776-41F5-B6B8-6208678A04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4359" y="2634282"/>
            <a:ext cx="6784183" cy="3836519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effectLst/>
                <a:ea typeface="Arial" panose="020B0604020202020204" pitchFamily="34" charset="0"/>
              </a:rPr>
              <a:t>Durante último quinquênio com o intuito de gerar unidade entre as mulheres a Confederação caminhou sobre a temática "Mulheres Marcadas por Deus"(2017/2018) e no quadriênio (2019-2022) “Mulheres comprometidas com Deus”.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ea typeface="Arial" panose="020B0604020202020204" pitchFamily="34" charset="0"/>
              </a:rPr>
              <a:t>D</a:t>
            </a:r>
            <a:r>
              <a:rPr lang="pt-BR" dirty="0">
                <a:effectLst/>
                <a:ea typeface="Arial" panose="020B0604020202020204" pitchFamily="34" charset="0"/>
              </a:rPr>
              <a:t>estaca-se a campanha Quinta de Preto, ou </a:t>
            </a:r>
            <a:r>
              <a:rPr lang="pt-BR" i="1" dirty="0" err="1">
                <a:effectLst/>
                <a:ea typeface="Arial" panose="020B0604020202020204" pitchFamily="34" charset="0"/>
              </a:rPr>
              <a:t>Thursday</a:t>
            </a:r>
            <a:r>
              <a:rPr lang="pt-BR" i="1" dirty="0">
                <a:effectLst/>
                <a:ea typeface="Arial" panose="020B0604020202020204" pitchFamily="34" charset="0"/>
              </a:rPr>
              <a:t> in Black</a:t>
            </a:r>
            <a:r>
              <a:rPr lang="pt-BR" dirty="0">
                <a:effectLst/>
                <a:ea typeface="Arial" panose="020B0604020202020204" pitchFamily="34" charset="0"/>
              </a:rPr>
              <a:t>.  Esse projeto nos acompanhou nestes 8 anos e cresceu bem. Mesmo na pandemia tivemos muitas oportunidades de fazê-la crescer com divulgações, informações e em alguns casos ações mais concretas. E em duas cidades, Piracicaba e Valença, ele teve repercussão na sociedade cível através das prefeituras.  As mídias foram um ótimo instrumento de divulgação e unidade. </a:t>
            </a:r>
          </a:p>
          <a:p>
            <a:pPr rtl="0"/>
            <a:endParaRPr lang="pt-BR" dirty="0"/>
          </a:p>
        </p:txBody>
      </p:sp>
      <p:sp>
        <p:nvSpPr>
          <p:cNvPr id="256" name="Espaço Reservado para Data 255">
            <a:extLst>
              <a:ext uri="{FF2B5EF4-FFF2-40B4-BE49-F238E27FC236}">
                <a16:creationId xmlns:a16="http://schemas.microsoft.com/office/drawing/2014/main" id="{A111CCC7-FCBE-479D-A98A-3FF0FC4C6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t-BR" dirty="0"/>
              <a:t>2022</a:t>
            </a:r>
          </a:p>
        </p:txBody>
      </p:sp>
      <p:sp>
        <p:nvSpPr>
          <p:cNvPr id="258" name="Espaço Reservado para o Número do Slide 257">
            <a:extLst>
              <a:ext uri="{FF2B5EF4-FFF2-40B4-BE49-F238E27FC236}">
                <a16:creationId xmlns:a16="http://schemas.microsoft.com/office/drawing/2014/main" id="{A9734560-9D8A-4BBC-A7FA-131A75654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pt-BR" smtClean="0"/>
              <a:pPr rtl="0"/>
              <a:t>13</a:t>
            </a:fld>
            <a:endParaRPr lang="pt-BR"/>
          </a:p>
        </p:txBody>
      </p:sp>
      <p:pic>
        <p:nvPicPr>
          <p:cNvPr id="6" name="Espaço Reservado para Imagem 5" descr="Multidão de pessoas&#10;&#10;Descrição gerada automaticamente">
            <a:extLst>
              <a:ext uri="{FF2B5EF4-FFF2-40B4-BE49-F238E27FC236}">
                <a16:creationId xmlns:a16="http://schemas.microsoft.com/office/drawing/2014/main" id="{0547E1C4-1122-3BA7-7A26-E89A454DE2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8148" r="28148"/>
          <a:stretch>
            <a:fillRect/>
          </a:stretch>
        </p:blipFill>
        <p:spPr>
          <a:xfrm>
            <a:off x="-1" y="-80210"/>
            <a:ext cx="4495801" cy="6858000"/>
          </a:xfr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1DB7647-BB46-91F9-C716-7C68E80468CB}"/>
              </a:ext>
            </a:extLst>
          </p:cNvPr>
          <p:cNvSpPr txBox="1"/>
          <p:nvPr/>
        </p:nvSpPr>
        <p:spPr>
          <a:xfrm>
            <a:off x="-1" y="6858000"/>
            <a:ext cx="44958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laoms.org/social-movements-and-covid-19-dynamics-challenges-and-strategies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6" tooltip="https://creativecommons.org/licenses/by-nd/3.0/"/>
              </a:rPr>
              <a:t>CC BY-ND</a:t>
            </a:r>
            <a:endParaRPr lang="pt-BR" sz="900"/>
          </a:p>
        </p:txBody>
      </p:sp>
      <p:pic>
        <p:nvPicPr>
          <p:cNvPr id="4" name="Imagem 3" descr="Grupo de pessoas na grama posando para foto&#10;&#10;Descrição gerada automaticamente">
            <a:extLst>
              <a:ext uri="{FF2B5EF4-FFF2-40B4-BE49-F238E27FC236}">
                <a16:creationId xmlns:a16="http://schemas.microsoft.com/office/drawing/2014/main" id="{9A65E1AC-F847-DA2A-A51C-524D6277ED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551" y="206574"/>
            <a:ext cx="4074695" cy="3056021"/>
          </a:xfrm>
          <a:prstGeom prst="rect">
            <a:avLst/>
          </a:prstGeom>
        </p:spPr>
      </p:pic>
      <p:pic>
        <p:nvPicPr>
          <p:cNvPr id="8" name="Imagem 7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8C2F1ABA-2912-DD07-B0BC-5F61137FFE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51" y="3348790"/>
            <a:ext cx="2927350" cy="29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41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1EE5A625-CF8D-4DB8-B64A-918374A7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79988" cy="6858000"/>
          </a:xfrm>
        </p:spPr>
        <p:txBody>
          <a:bodyPr rtlCol="0"/>
          <a:lstStyle/>
          <a:p>
            <a:pPr rtl="0"/>
            <a:r>
              <a:rPr lang="pt-BR" dirty="0">
                <a:hlinkClick r:id="rId3"/>
              </a:rPr>
              <a:t>Área de Ação social</a:t>
            </a:r>
            <a:endParaRPr lang="pt-BR" dirty="0"/>
          </a:p>
        </p:txBody>
      </p:sp>
      <p:sp>
        <p:nvSpPr>
          <p:cNvPr id="12" name="Espaço Reservado para Data 11">
            <a:extLst>
              <a:ext uri="{FF2B5EF4-FFF2-40B4-BE49-F238E27FC236}">
                <a16:creationId xmlns:a16="http://schemas.microsoft.com/office/drawing/2014/main" id="{F9D1E4F5-C5CC-4509-A364-CC20767557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t-BR" dirty="0"/>
              <a:t>2022</a:t>
            </a:r>
          </a:p>
        </p:txBody>
      </p:sp>
      <p:sp>
        <p:nvSpPr>
          <p:cNvPr id="14" name="Espaço Reservado para o Número do Slide 13">
            <a:extLst>
              <a:ext uri="{FF2B5EF4-FFF2-40B4-BE49-F238E27FC236}">
                <a16:creationId xmlns:a16="http://schemas.microsoft.com/office/drawing/2014/main" id="{1C31DFE7-B40B-46F0-B411-4719122FE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pt-BR" smtClean="0"/>
              <a:pPr rtl="0"/>
              <a:t>14</a:t>
            </a:fld>
            <a:endParaRPr lang="pt-BR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8662E445-5222-442C-9812-2FA51B852A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43575" y="3673643"/>
            <a:ext cx="5859420" cy="2682708"/>
          </a:xfrm>
        </p:spPr>
        <p:txBody>
          <a:bodyPr rtlCol="0"/>
          <a:lstStyle/>
          <a:p>
            <a:pPr algn="just">
              <a:lnSpc>
                <a:spcPct val="115000"/>
              </a:lnSpc>
            </a:pPr>
            <a:r>
              <a:rPr lang="pt-BR" sz="1600" dirty="0">
                <a:effectLst/>
                <a:ea typeface="Arial" panose="020B0604020202020204" pitchFamily="34" charset="0"/>
              </a:rPr>
              <a:t>Nesse quinquênio fomos desafiadas a uma atuação missionária com caminhos de cooperação e solidariedade, buscando condições de uma vida digna para todas as pessoas.</a:t>
            </a:r>
          </a:p>
          <a:p>
            <a:pPr algn="just">
              <a:lnSpc>
                <a:spcPct val="115000"/>
              </a:lnSpc>
            </a:pPr>
            <a:r>
              <a:rPr lang="pt-BR" sz="1600" dirty="0">
                <a:effectLst/>
                <a:ea typeface="Arial" panose="020B0604020202020204" pitchFamily="34" charset="0"/>
              </a:rPr>
              <a:t>É notório que igrejas locais tem um significativo envolvimento com os problemas das suas comunidades. No entanto, reconhecemos que diversos setores de nossa Igreja ainda carecem de conscientização sobre a importância do nosso compromisso social.</a:t>
            </a:r>
          </a:p>
        </p:txBody>
      </p:sp>
      <p:sp>
        <p:nvSpPr>
          <p:cNvPr id="127" name="Retângulo 126">
            <a:extLst>
              <a:ext uri="{FF2B5EF4-FFF2-40B4-BE49-F238E27FC236}">
                <a16:creationId xmlns:a16="http://schemas.microsoft.com/office/drawing/2014/main" id="{DD11EA8B-DB5B-4136-99D3-4D19B6692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6029" y="4715995"/>
            <a:ext cx="3932808" cy="64069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pic>
        <p:nvPicPr>
          <p:cNvPr id="3" name="Imagem 2" descr="Barco em um corpo de água&#10;&#10;Descrição gerada automaticamente">
            <a:extLst>
              <a:ext uri="{FF2B5EF4-FFF2-40B4-BE49-F238E27FC236}">
                <a16:creationId xmlns:a16="http://schemas.microsoft.com/office/drawing/2014/main" id="{ED28AD95-C3D2-7859-3BF7-7D15198C7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905" y="696466"/>
            <a:ext cx="2712726" cy="1807468"/>
          </a:xfrm>
          <a:prstGeom prst="rect">
            <a:avLst/>
          </a:prstGeom>
        </p:spPr>
      </p:pic>
      <p:pic>
        <p:nvPicPr>
          <p:cNvPr id="8" name="Espaço Reservado para Imagem 7" descr="Barco em um corpo de água&#10;&#10;Descrição gerada automaticamente">
            <a:extLst>
              <a:ext uri="{FF2B5EF4-FFF2-40B4-BE49-F238E27FC236}">
                <a16:creationId xmlns:a16="http://schemas.microsoft.com/office/drawing/2014/main" id="{CCDD1B48-33B3-D83A-2DED-A62034A001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28894" b="288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4440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E541C6-2BC0-3E6A-A14E-C7109EAA1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5936" y="294313"/>
            <a:ext cx="6560127" cy="1673032"/>
          </a:xfrm>
        </p:spPr>
        <p:txBody>
          <a:bodyPr/>
          <a:lstStyle/>
          <a:p>
            <a:r>
              <a:rPr lang="en-US" sz="3600" b="1" dirty="0" err="1"/>
              <a:t>Campanhas</a:t>
            </a:r>
            <a:r>
              <a:rPr lang="en-US" sz="3600" b="1" dirty="0"/>
              <a:t> </a:t>
            </a:r>
            <a:r>
              <a:rPr lang="en-US" sz="3600" b="1" dirty="0" err="1"/>
              <a:t>nacionais</a:t>
            </a:r>
            <a:endParaRPr lang="en-US" sz="3600" b="1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00677C0-718A-D897-FF68-074E9C4EF38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859969" y="2564313"/>
            <a:ext cx="4750631" cy="448769"/>
          </a:xfrm>
        </p:spPr>
        <p:txBody>
          <a:bodyPr/>
          <a:lstStyle/>
          <a:p>
            <a:r>
              <a:rPr lang="en-US" b="1" dirty="0" err="1"/>
              <a:t>Oferta</a:t>
            </a:r>
            <a:r>
              <a:rPr lang="en-US" b="1" dirty="0"/>
              <a:t> de </a:t>
            </a:r>
            <a:r>
              <a:rPr lang="en-US" b="1" dirty="0" err="1"/>
              <a:t>Ação</a:t>
            </a:r>
            <a:r>
              <a:rPr lang="en-US" b="1" dirty="0"/>
              <a:t> Social</a:t>
            </a:r>
            <a:br>
              <a:rPr lang="en-US" dirty="0"/>
            </a:br>
            <a:r>
              <a:rPr lang="en-US" sz="1400" i="1" dirty="0" err="1"/>
              <a:t>Quanto</a:t>
            </a:r>
            <a:r>
              <a:rPr lang="en-US" sz="1400" i="1" dirty="0"/>
              <a:t> </a:t>
            </a:r>
            <a:r>
              <a:rPr lang="en-US" sz="1400" i="1" dirty="0" err="1"/>
              <a:t>mais</a:t>
            </a:r>
            <a:r>
              <a:rPr lang="en-US" sz="1400" i="1" dirty="0"/>
              <a:t> </a:t>
            </a:r>
            <a:r>
              <a:rPr lang="en-US" sz="1400" i="1" dirty="0" err="1"/>
              <a:t>você</a:t>
            </a:r>
            <a:r>
              <a:rPr lang="en-US" sz="1400" i="1" dirty="0"/>
              <a:t> </a:t>
            </a:r>
            <a:r>
              <a:rPr lang="en-US" sz="1400" i="1" dirty="0" err="1"/>
              <a:t>doa</a:t>
            </a:r>
            <a:r>
              <a:rPr lang="en-US" sz="1400" i="1" dirty="0"/>
              <a:t>, </a:t>
            </a:r>
            <a:r>
              <a:rPr lang="en-US" sz="1400" i="1" dirty="0" err="1"/>
              <a:t>mais</a:t>
            </a:r>
            <a:r>
              <a:rPr lang="en-US" sz="1400" i="1" dirty="0"/>
              <a:t> </a:t>
            </a:r>
            <a:r>
              <a:rPr lang="en-US" sz="1400" i="1" dirty="0" err="1"/>
              <a:t>você</a:t>
            </a:r>
            <a:r>
              <a:rPr lang="en-US" sz="1400" i="1" dirty="0"/>
              <a:t> </a:t>
            </a:r>
            <a:r>
              <a:rPr lang="en-US" sz="1400" i="1" dirty="0" err="1"/>
              <a:t>abençoa</a:t>
            </a:r>
            <a:endParaRPr lang="en-US" sz="1400" i="1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AC6E8936-F87A-3CFD-1F0C-142290A396CE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3860356" y="3187700"/>
            <a:ext cx="4749800" cy="277177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800" b="1" dirty="0">
                <a:solidFill>
                  <a:schemeClr val="bg2">
                    <a:lumMod val="50000"/>
                  </a:schemeClr>
                </a:solidFill>
                <a:effectLst/>
                <a:ea typeface="Arial" panose="020B0604020202020204" pitchFamily="34" charset="0"/>
              </a:rPr>
              <a:t>R$ 294.686,00</a:t>
            </a:r>
            <a:br>
              <a:rPr lang="pt-BR" sz="1800" b="1" dirty="0">
                <a:solidFill>
                  <a:schemeClr val="bg2">
                    <a:lumMod val="50000"/>
                  </a:schemeClr>
                </a:solidFill>
                <a:effectLst/>
                <a:ea typeface="Arial" panose="020B0604020202020204" pitchFamily="34" charset="0"/>
              </a:rPr>
            </a:br>
            <a:r>
              <a:rPr lang="pt-BR" sz="1800" b="1" dirty="0">
                <a:solidFill>
                  <a:schemeClr val="bg2">
                    <a:lumMod val="50000"/>
                  </a:schemeClr>
                </a:solidFill>
                <a:effectLst/>
                <a:ea typeface="Arial" panose="020B0604020202020204" pitchFamily="34" charset="0"/>
              </a:rPr>
              <a:t>arrecadados</a:t>
            </a:r>
          </a:p>
          <a:p>
            <a:pPr algn="ctr">
              <a:lnSpc>
                <a:spcPct val="100000"/>
              </a:lnSpc>
            </a:pPr>
            <a:r>
              <a:rPr lang="pt-BR" sz="1800" b="1" dirty="0">
                <a:solidFill>
                  <a:schemeClr val="bg2">
                    <a:lumMod val="50000"/>
                  </a:schemeClr>
                </a:solidFill>
              </a:rPr>
              <a:t>+</a:t>
            </a:r>
          </a:p>
          <a:p>
            <a:pPr algn="ctr">
              <a:lnSpc>
                <a:spcPct val="100000"/>
              </a:lnSpc>
            </a:pPr>
            <a:r>
              <a:rPr lang="pt-BR" sz="1800" b="1" dirty="0">
                <a:solidFill>
                  <a:schemeClr val="bg2">
                    <a:lumMod val="50000"/>
                  </a:schemeClr>
                </a:solidFill>
              </a:rPr>
              <a:t>R$ 315.572,20</a:t>
            </a:r>
            <a:br>
              <a:rPr lang="pt-BR" sz="18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pt-BR" sz="1800" b="1" dirty="0" err="1">
                <a:solidFill>
                  <a:schemeClr val="bg2">
                    <a:lumMod val="50000"/>
                  </a:schemeClr>
                </a:solidFill>
              </a:rPr>
              <a:t>ref</a:t>
            </a:r>
            <a:r>
              <a:rPr lang="pt-BR" sz="1800" b="1" dirty="0">
                <a:solidFill>
                  <a:schemeClr val="bg2">
                    <a:lumMod val="50000"/>
                  </a:schemeClr>
                </a:solidFill>
              </a:rPr>
              <a:t> 10% da oferta missionária</a:t>
            </a:r>
          </a:p>
          <a:p>
            <a:pPr algn="ctr">
              <a:lnSpc>
                <a:spcPct val="100000"/>
              </a:lnSpc>
            </a:pPr>
            <a:r>
              <a:rPr lang="pt-BR" sz="1800" b="1" dirty="0">
                <a:solidFill>
                  <a:schemeClr val="bg2">
                    <a:lumMod val="50000"/>
                  </a:schemeClr>
                </a:solidFill>
              </a:rPr>
              <a:t>=</a:t>
            </a:r>
          </a:p>
          <a:p>
            <a:pPr algn="ctr">
              <a:lnSpc>
                <a:spcPct val="100000"/>
              </a:lnSpc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R$ 610.258,20</a:t>
            </a:r>
            <a:br>
              <a:rPr lang="pt-BR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pt-BR" sz="2400" b="1" dirty="0">
                <a:solidFill>
                  <a:schemeClr val="bg2">
                    <a:lumMod val="50000"/>
                  </a:schemeClr>
                </a:solidFill>
              </a:rPr>
              <a:t>Investidos em 80 projetos</a:t>
            </a:r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FCEA7D-DCB2-70E8-7B87-0BB0B1D8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 noProof="0" dirty="0"/>
              <a:t>2022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2D5C91-6278-BCA3-16D9-AD59281F2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 noProof="0"/>
              <a:t>Apresentação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18B7DE-6AB8-FE46-3432-F9D1EC46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A87306C-81BA-4795-A5CA-9392456A8C1E}" type="slidenum">
              <a:rPr lang="pt-BR" noProof="0" smtClean="0"/>
              <a:pPr rtl="0">
                <a:spcAft>
                  <a:spcPts val="600"/>
                </a:spcAft>
              </a:pPr>
              <a:t>15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695199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48CE73-E97C-B0C9-B291-753F8CB0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3" y="627486"/>
            <a:ext cx="8616937" cy="568896"/>
          </a:xfrm>
        </p:spPr>
        <p:txBody>
          <a:bodyPr rtlCol="0" anchor="ctr">
            <a:normAutofit/>
          </a:bodyPr>
          <a:lstStyle/>
          <a:p>
            <a:r>
              <a:rPr lang="pt-BR" b="1" dirty="0">
                <a:effectLst/>
                <a:ea typeface="Arial" panose="020B0604020202020204" pitchFamily="34" charset="0"/>
              </a:rPr>
              <a:t>Campanhas nacionais</a:t>
            </a:r>
            <a:endParaRPr lang="pt-BR" kern="1200" cap="all" spc="100" baseline="0" dirty="0">
              <a:ea typeface="+mj-ea"/>
              <a:cs typeface="+mj-cs"/>
            </a:endParaRPr>
          </a:p>
        </p:txBody>
      </p:sp>
      <p:sp>
        <p:nvSpPr>
          <p:cNvPr id="12" name="Espaço Reservado para Data 11">
            <a:extLst>
              <a:ext uri="{FF2B5EF4-FFF2-40B4-BE49-F238E27FC236}">
                <a16:creationId xmlns:a16="http://schemas.microsoft.com/office/drawing/2014/main" id="{2E51AC45-0D05-26F2-C4D2-0019B9D94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t-BR" kern="1200" spc="100" baseline="0">
                <a:effectLst/>
                <a:latin typeface="+mn-lt"/>
                <a:ea typeface="+mn-ea"/>
                <a:cs typeface="+mn-cs"/>
              </a:rPr>
              <a:t>2022</a:t>
            </a:r>
          </a:p>
        </p:txBody>
      </p:sp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1F415753-1045-F456-2CC0-846A9156E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pt-BR" smtClean="0"/>
              <a:pPr>
                <a:spcAft>
                  <a:spcPts val="600"/>
                </a:spcAft>
              </a:pPr>
              <a:t>16</a:t>
            </a:fld>
            <a:endParaRPr lang="pt-BR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8D26026-C7EE-6721-A204-2F1E7726BA09}"/>
              </a:ext>
            </a:extLst>
          </p:cNvPr>
          <p:cNvSpPr txBox="1">
            <a:spLocks/>
          </p:cNvSpPr>
          <p:nvPr/>
        </p:nvSpPr>
        <p:spPr>
          <a:xfrm>
            <a:off x="827313" y="1280174"/>
            <a:ext cx="7867565" cy="5933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/>
              <a:t>Oferta</a:t>
            </a:r>
            <a:r>
              <a:rPr lang="en-US" b="1" dirty="0"/>
              <a:t> </a:t>
            </a:r>
            <a:r>
              <a:rPr lang="en-US" b="1" dirty="0" err="1"/>
              <a:t>Missionária</a:t>
            </a:r>
            <a:r>
              <a:rPr lang="en-US" b="1" dirty="0"/>
              <a:t> Nacional</a:t>
            </a:r>
            <a:br>
              <a:rPr lang="en-US" b="1" dirty="0"/>
            </a:br>
            <a:r>
              <a:rPr lang="en-US" sz="1400" i="1" dirty="0" err="1"/>
              <a:t>Mãos</a:t>
            </a:r>
            <a:r>
              <a:rPr lang="en-US" sz="1400" i="1" dirty="0"/>
              <a:t> que </a:t>
            </a:r>
            <a:r>
              <a:rPr lang="en-US" sz="1400" i="1" dirty="0" err="1"/>
              <a:t>oram</a:t>
            </a:r>
            <a:r>
              <a:rPr lang="en-US" sz="1400" i="1" dirty="0"/>
              <a:t>, </a:t>
            </a:r>
            <a:r>
              <a:rPr lang="en-US" sz="1400" i="1" dirty="0" err="1"/>
              <a:t>doam</a:t>
            </a:r>
            <a:r>
              <a:rPr lang="en-US" sz="1400" i="1" dirty="0"/>
              <a:t> e </a:t>
            </a:r>
            <a:r>
              <a:rPr lang="en-US" sz="1400" i="1" dirty="0" err="1"/>
              <a:t>abençoam</a:t>
            </a:r>
            <a:endParaRPr lang="en-US" sz="1400" i="1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0ACA42B-4C7B-FBBA-4560-E2D7B013A5D4}"/>
              </a:ext>
            </a:extLst>
          </p:cNvPr>
          <p:cNvSpPr txBox="1"/>
          <p:nvPr/>
        </p:nvSpPr>
        <p:spPr>
          <a:xfrm>
            <a:off x="960663" y="2100210"/>
            <a:ext cx="9612087" cy="411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15000"/>
              </a:lnSpc>
            </a:pPr>
            <a:r>
              <a:rPr lang="pt-BR" sz="1600" dirty="0">
                <a:effectLst/>
                <a:ea typeface="Arial" panose="020B0604020202020204" pitchFamily="34" charset="0"/>
              </a:rPr>
              <a:t>A igreja é sempre missionária. Em atendimento à ênfase: “estimular o zelo evangelizador na vida de cada metodista” a ação missionária neste quinquênio teve como objetivo fortalecer a consciência de que cada metodista é uma pessoa missionária.</a:t>
            </a:r>
          </a:p>
          <a:p>
            <a:pPr indent="457200">
              <a:lnSpc>
                <a:spcPct val="115000"/>
              </a:lnSpc>
            </a:pPr>
            <a:r>
              <a:rPr lang="pt-BR" sz="1600" dirty="0">
                <a:effectLst/>
                <a:ea typeface="Arial" panose="020B0604020202020204" pitchFamily="34" charset="0"/>
              </a:rPr>
              <a:t>Durante os anos de 2017 à 2019 a Campanha da Oferta Missionária trabalhou com o tema “Mãos que oram, doam e abençoam”. Em 2020 o tema foi “Sua oração, sua doação, uma igreja” e em 2021 voltamos com o tema “Mãos que oram, doam e abençoam”.</a:t>
            </a:r>
          </a:p>
          <a:p>
            <a:pPr indent="457200">
              <a:lnSpc>
                <a:spcPct val="115000"/>
              </a:lnSpc>
            </a:pPr>
            <a:endParaRPr lang="pt-BR" sz="1600" dirty="0">
              <a:effectLst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pt-BR" sz="1600" b="1" dirty="0">
                <a:effectLst/>
                <a:ea typeface="Arial" panose="020B0604020202020204" pitchFamily="34" charset="0"/>
              </a:rPr>
              <a:t>A Campanha da Oferta Missionária arrecadou durante o quinquênio o total de R$ 3.155, 722.</a:t>
            </a:r>
          </a:p>
          <a:p>
            <a:pPr>
              <a:lnSpc>
                <a:spcPct val="115000"/>
              </a:lnSpc>
            </a:pPr>
            <a:r>
              <a:rPr lang="pt-BR" sz="1600" b="1" dirty="0">
                <a:ea typeface="Arial" panose="020B0604020202020204" pitchFamily="34" charset="0"/>
              </a:rPr>
              <a:t>Distribuição:</a:t>
            </a:r>
          </a:p>
          <a:p>
            <a:pPr algn="l">
              <a:spcAft>
                <a:spcPts val="0"/>
              </a:spcAft>
            </a:pPr>
            <a:r>
              <a:rPr lang="pt-BR" sz="1600" b="0" i="0" dirty="0">
                <a:solidFill>
                  <a:srgbClr val="000000"/>
                </a:solidFill>
                <a:effectLst/>
              </a:rPr>
              <a:t>35% - REMA</a:t>
            </a:r>
          </a:p>
          <a:p>
            <a:pPr algn="l">
              <a:spcAft>
                <a:spcPts val="0"/>
              </a:spcAft>
            </a:pPr>
            <a:r>
              <a:rPr lang="pt-BR" sz="1600" b="0" i="0" dirty="0">
                <a:solidFill>
                  <a:srgbClr val="000000"/>
                </a:solidFill>
                <a:effectLst/>
              </a:rPr>
              <a:t>35% - REMNE</a:t>
            </a:r>
          </a:p>
          <a:p>
            <a:pPr algn="l">
              <a:spcAft>
                <a:spcPts val="0"/>
              </a:spcAft>
            </a:pPr>
            <a:r>
              <a:rPr lang="pt-BR" sz="1600" b="0" i="0" dirty="0">
                <a:solidFill>
                  <a:srgbClr val="000000"/>
                </a:solidFill>
                <a:effectLst/>
              </a:rPr>
              <a:t>10% - AÇÃO SOCIAL</a:t>
            </a:r>
          </a:p>
          <a:p>
            <a:pPr algn="l">
              <a:spcAft>
                <a:spcPts val="0"/>
              </a:spcAft>
            </a:pPr>
            <a:r>
              <a:rPr lang="pt-BR" sz="1600" b="0" i="0" dirty="0">
                <a:solidFill>
                  <a:srgbClr val="000000"/>
                </a:solidFill>
                <a:effectLst/>
              </a:rPr>
              <a:t>10% - AÇÃO MISSIONÁRIA</a:t>
            </a:r>
          </a:p>
          <a:p>
            <a:pPr algn="l">
              <a:spcAft>
                <a:spcPts val="0"/>
              </a:spcAft>
            </a:pPr>
            <a:r>
              <a:rPr lang="pt-BR" sz="1600" b="0" i="0" dirty="0">
                <a:solidFill>
                  <a:srgbClr val="000000"/>
                </a:solidFill>
                <a:effectLst/>
              </a:rPr>
              <a:t>5% - FUNDO EMERGENCIAL</a:t>
            </a:r>
          </a:p>
          <a:p>
            <a:pPr algn="l">
              <a:spcAft>
                <a:spcPts val="0"/>
              </a:spcAft>
            </a:pPr>
            <a:r>
              <a:rPr lang="pt-BR" sz="1600" b="0" i="0" dirty="0">
                <a:solidFill>
                  <a:srgbClr val="000000"/>
                </a:solidFill>
                <a:effectLst/>
              </a:rPr>
              <a:t>5% - COMUNICAÇÃO E MARKETING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905313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E541C6-2BC0-3E6A-A14E-C7109EAA1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83477"/>
            <a:ext cx="4114800" cy="607969"/>
          </a:xfrm>
        </p:spPr>
        <p:txBody>
          <a:bodyPr/>
          <a:lstStyle/>
          <a:p>
            <a:r>
              <a:rPr lang="en-US" b="1" dirty="0" err="1"/>
              <a:t>Ações</a:t>
            </a:r>
            <a:r>
              <a:rPr lang="en-US" b="1" dirty="0"/>
              <a:t> </a:t>
            </a:r>
            <a:r>
              <a:rPr lang="en-US" b="1" dirty="0" err="1"/>
              <a:t>solidárias</a:t>
            </a:r>
            <a:endParaRPr lang="en-US" b="1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6492C74-0E66-7F99-1ACC-034DA6E4C31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011" y="791446"/>
            <a:ext cx="11449978" cy="117168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1800" dirty="0">
                <a:effectLst/>
                <a:ea typeface="Arial" panose="020B0604020202020204" pitchFamily="34" charset="0"/>
              </a:rPr>
              <a:t>Diante das catástrofes a Igreja foi solidária ao expressar ao próximo a dimensão evangélica do amor a Deus, encarnado em Jesus Cristo. Por meio do envio de recursos humanos, físicos e financeiros, a Igreja colaborou para minimizar as dificuldades causadas por essas catástrofes, esses acidentes e essa pandemia. Esta colaboração ocorreu através das campanhas: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FCEA7D-DCB2-70E8-7B87-0BB0B1D8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 noProof="0" dirty="0"/>
              <a:t>2022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2D5C91-6278-BCA3-16D9-AD59281F2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 noProof="0"/>
              <a:t>Apresentação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18B7DE-6AB8-FE46-3432-F9D1EC46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A87306C-81BA-4795-A5CA-9392456A8C1E}" type="slidenum">
              <a:rPr lang="pt-BR" noProof="0" smtClean="0"/>
              <a:pPr rtl="0">
                <a:spcAft>
                  <a:spcPts val="600"/>
                </a:spcAft>
              </a:pPr>
              <a:t>17</a:t>
            </a:fld>
            <a:endParaRPr lang="pt-BR" noProof="0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E5CFBFB9-362A-1D97-D2C3-450AA7E84082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911225" y="2571100"/>
            <a:ext cx="10909764" cy="388511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1500" dirty="0">
                <a:effectLst/>
                <a:ea typeface="Arial" panose="020B0604020202020204" pitchFamily="34" charset="0"/>
                <a:hlinkClick r:id="rId2"/>
              </a:rPr>
              <a:t>Ajude Moçambique</a:t>
            </a:r>
            <a:r>
              <a:rPr lang="pt-BR" sz="1500" dirty="0">
                <a:effectLst/>
                <a:ea typeface="Arial" panose="020B0604020202020204" pitchFamily="34" charset="0"/>
              </a:rPr>
              <a:t> – A campanha levantou uma importante oferta para as vítimas do ciclone </a:t>
            </a:r>
            <a:r>
              <a:rPr lang="pt-BR" sz="1500" dirty="0" err="1">
                <a:effectLst/>
                <a:ea typeface="Arial" panose="020B0604020202020204" pitchFamily="34" charset="0"/>
              </a:rPr>
              <a:t>adai</a:t>
            </a:r>
            <a:r>
              <a:rPr lang="pt-BR" sz="1500" dirty="0">
                <a:effectLst/>
                <a:ea typeface="Arial" panose="020B0604020202020204" pitchFamily="34" charset="0"/>
              </a:rPr>
              <a:t>, em 2019; </a:t>
            </a:r>
            <a:br>
              <a:rPr lang="pt-BR" sz="1500" dirty="0">
                <a:effectLst/>
                <a:ea typeface="Arial" panose="020B0604020202020204" pitchFamily="34" charset="0"/>
              </a:rPr>
            </a:br>
            <a:r>
              <a:rPr lang="pt-BR" sz="1500" dirty="0">
                <a:effectLst/>
                <a:ea typeface="Arial" panose="020B0604020202020204" pitchFamily="34" charset="0"/>
                <a:hlinkClick r:id="rId3"/>
              </a:rPr>
              <a:t>SOS Manaus</a:t>
            </a:r>
            <a:r>
              <a:rPr lang="pt-BR" sz="1500" dirty="0">
                <a:effectLst/>
                <a:ea typeface="Arial" panose="020B0604020202020204" pitchFamily="34" charset="0"/>
              </a:rPr>
              <a:t> – uma mobilização da Pastoral nacional de direitos humanos e da missão Amazônia, no enfrentamento ao colapso do sistema de saúde em 2021; </a:t>
            </a:r>
            <a:br>
              <a:rPr lang="pt-BR" sz="1500" dirty="0">
                <a:ea typeface="Arial" panose="020B0604020202020204" pitchFamily="34" charset="0"/>
              </a:rPr>
            </a:br>
            <a:r>
              <a:rPr lang="pt-BR" sz="1500" dirty="0">
                <a:effectLst/>
                <a:ea typeface="Arial" panose="020B0604020202020204" pitchFamily="34" charset="0"/>
                <a:hlinkClick r:id="rId4"/>
              </a:rPr>
              <a:t>Ajude Haiti</a:t>
            </a:r>
            <a:r>
              <a:rPr lang="pt-BR" sz="1500" dirty="0">
                <a:effectLst/>
                <a:ea typeface="Arial" panose="020B0604020202020204" pitchFamily="34" charset="0"/>
              </a:rPr>
              <a:t> - </a:t>
            </a:r>
            <a:r>
              <a:rPr lang="pt-BR" sz="1500" b="0" i="0" dirty="0">
                <a:solidFill>
                  <a:srgbClr val="333333"/>
                </a:solidFill>
                <a:effectLst/>
              </a:rPr>
              <a:t>mobilização de solidariedade com irmãos e irmãs haitianos que em 2021, enfrentavam uma grave crise humanitária e política, somadas a recentes desastres naturais no país e a pandemia de covid-19;</a:t>
            </a:r>
            <a:br>
              <a:rPr lang="pt-BR" sz="1500" b="0" i="0" dirty="0">
                <a:solidFill>
                  <a:srgbClr val="333333"/>
                </a:solidFill>
                <a:effectLst/>
              </a:rPr>
            </a:br>
            <a:r>
              <a:rPr lang="pt-BR" sz="1500" dirty="0">
                <a:effectLst/>
                <a:ea typeface="Arial" panose="020B0604020202020204" pitchFamily="34" charset="0"/>
                <a:hlinkClick r:id="rId5"/>
              </a:rPr>
              <a:t>Ore, se mobilize por Brumadinho</a:t>
            </a:r>
            <a:r>
              <a:rPr lang="pt-BR" sz="1500" dirty="0">
                <a:ea typeface="Arial" panose="020B0604020202020204" pitchFamily="34" charset="0"/>
              </a:rPr>
              <a:t> – a igreja promoveu a arrecadação para ajudar as vítimas do rompimento da barragem na cidade, em 2019;</a:t>
            </a:r>
            <a:br>
              <a:rPr lang="pt-BR" sz="1500" dirty="0">
                <a:ea typeface="Arial" panose="020B0604020202020204" pitchFamily="34" charset="0"/>
              </a:rPr>
            </a:br>
            <a:r>
              <a:rPr lang="pt-BR" sz="1500" dirty="0">
                <a:effectLst/>
                <a:ea typeface="Arial" panose="020B0604020202020204" pitchFamily="34" charset="0"/>
                <a:hlinkClick r:id="rId6"/>
              </a:rPr>
              <a:t>Projeto Metodistas Acolhem e Cuidam</a:t>
            </a:r>
            <a:r>
              <a:rPr lang="pt-BR" sz="1500" dirty="0">
                <a:effectLst/>
                <a:ea typeface="Arial" panose="020B0604020202020204" pitchFamily="34" charset="0"/>
              </a:rPr>
              <a:t> - </a:t>
            </a:r>
            <a:r>
              <a:rPr lang="pt-BR" sz="1500" b="0" i="0" dirty="0">
                <a:effectLst/>
              </a:rPr>
              <a:t>A iniciativa partiu do trabalho realizado junto aos imigrantes venezuelanos na Região Missionária da Amazônia (REMA), coordenada pelo Pastor Augusto </a:t>
            </a:r>
            <a:r>
              <a:rPr lang="pt-BR" sz="1500" b="0" i="0" dirty="0" err="1">
                <a:effectLst/>
              </a:rPr>
              <a:t>Cardias</a:t>
            </a:r>
            <a:r>
              <a:rPr lang="pt-BR" sz="1500" b="0" i="0" dirty="0">
                <a:effectLst/>
              </a:rPr>
              <a:t>, em Boa Vista (RR) e possibilitou o apoio de qualquer metodista pelo país no enfrentamento da crise migratória;</a:t>
            </a:r>
            <a:br>
              <a:rPr lang="pt-BR" sz="1500" b="0" i="0" dirty="0">
                <a:effectLst/>
              </a:rPr>
            </a:br>
            <a:r>
              <a:rPr lang="pt-BR" sz="1500" dirty="0">
                <a:effectLst/>
                <a:ea typeface="Arial" panose="020B0604020202020204" pitchFamily="34" charset="0"/>
                <a:hlinkClick r:id="rId7"/>
              </a:rPr>
              <a:t>Campanha Faça o Bem</a:t>
            </a:r>
            <a:r>
              <a:rPr lang="pt-BR" sz="1500" dirty="0">
                <a:effectLst/>
                <a:ea typeface="Arial" panose="020B0604020202020204" pitchFamily="34" charset="0"/>
              </a:rPr>
              <a:t> – o site de doações da igreja possibilitou que qualquer pessoa apoiasse a qualquer momento todas as ações sociais e evangelísticas da igreja, mesmo sem selecionar um destino específico</a:t>
            </a:r>
            <a:r>
              <a:rPr lang="pt-BR" sz="1500" dirty="0">
                <a:ea typeface="Arial" panose="020B0604020202020204" pitchFamily="34" charset="0"/>
              </a:rPr>
              <a:t>;</a:t>
            </a:r>
            <a:br>
              <a:rPr lang="pt-BR" sz="1500" dirty="0">
                <a:ea typeface="Arial" panose="020B0604020202020204" pitchFamily="34" charset="0"/>
              </a:rPr>
            </a:br>
            <a:r>
              <a:rPr lang="pt-BR" sz="1500" dirty="0">
                <a:effectLst/>
                <a:ea typeface="Arial" panose="020B0604020202020204" pitchFamily="34" charset="0"/>
                <a:hlinkClick r:id="rId8"/>
              </a:rPr>
              <a:t>Confecção de cinco mil máscaras</a:t>
            </a:r>
            <a:r>
              <a:rPr lang="pt-BR" sz="1500" dirty="0">
                <a:effectLst/>
                <a:ea typeface="Arial" panose="020B0604020202020204" pitchFamily="34" charset="0"/>
              </a:rPr>
              <a:t> – os itens de segurança foram distribuídos para os povos Guaranis Kaiowás, Projeto </a:t>
            </a:r>
            <a:r>
              <a:rPr lang="pt-BR" sz="1500" dirty="0" err="1">
                <a:effectLst/>
                <a:ea typeface="Arial" panose="020B0604020202020204" pitchFamily="34" charset="0"/>
              </a:rPr>
              <a:t>Tapeporã</a:t>
            </a:r>
            <a:r>
              <a:rPr lang="pt-BR" sz="1500" dirty="0">
                <a:effectLst/>
                <a:ea typeface="Arial" panose="020B0604020202020204" pitchFamily="34" charset="0"/>
              </a:rPr>
              <a:t>/MS, da 5° região eclesiástica. </a:t>
            </a:r>
            <a:endParaRPr lang="pt-BR" sz="1500" dirty="0"/>
          </a:p>
        </p:txBody>
      </p:sp>
    </p:spTree>
    <p:extLst>
      <p:ext uri="{BB962C8B-B14F-4D97-AF65-F5344CB8AC3E}">
        <p14:creationId xmlns:p14="http://schemas.microsoft.com/office/powerpoint/2010/main" val="701900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E541C6-2BC0-3E6A-A14E-C7109EAA1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83477"/>
            <a:ext cx="4114800" cy="607969"/>
          </a:xfrm>
        </p:spPr>
        <p:txBody>
          <a:bodyPr/>
          <a:lstStyle/>
          <a:p>
            <a:r>
              <a:rPr lang="en-US" b="1" dirty="0" err="1"/>
              <a:t>Ações</a:t>
            </a:r>
            <a:r>
              <a:rPr lang="en-US" b="1" dirty="0"/>
              <a:t> </a:t>
            </a:r>
            <a:r>
              <a:rPr lang="en-US" b="1" dirty="0" err="1"/>
              <a:t>solidárias</a:t>
            </a:r>
            <a:endParaRPr lang="en-US" b="1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6492C74-0E66-7F99-1ACC-034DA6E4C31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011" y="791446"/>
            <a:ext cx="11449978" cy="117168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Estas ações foram realizadas através do site da Sede Nacional e da plataforma doações.metodista.org.br 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FCEA7D-DCB2-70E8-7B87-0BB0B1D8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 noProof="0" dirty="0"/>
              <a:t>2022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2D5C91-6278-BCA3-16D9-AD59281F2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 noProof="0"/>
              <a:t>Apresentação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18B7DE-6AB8-FE46-3432-F9D1EC46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A87306C-81BA-4795-A5CA-9392456A8C1E}" type="slidenum">
              <a:rPr lang="pt-BR" noProof="0" smtClean="0"/>
              <a:pPr rtl="0">
                <a:spcAft>
                  <a:spcPts val="600"/>
                </a:spcAft>
              </a:pPr>
              <a:t>18</a:t>
            </a:fld>
            <a:endParaRPr lang="pt-BR" noProof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24F275D-5013-0197-3C7D-8006C90C1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21" b="16702"/>
          <a:stretch/>
        </p:blipFill>
        <p:spPr>
          <a:xfrm>
            <a:off x="866146" y="1963131"/>
            <a:ext cx="10459708" cy="410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07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48CE73-E97C-B0C9-B291-753F8CB0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" y="627486"/>
            <a:ext cx="5268686" cy="568896"/>
          </a:xfrm>
        </p:spPr>
        <p:txBody>
          <a:bodyPr rtlCol="0" anchor="ctr">
            <a:normAutofit fontScale="90000"/>
          </a:bodyPr>
          <a:lstStyle/>
          <a:p>
            <a:r>
              <a:rPr lang="pt-BR" dirty="0">
                <a:hlinkClick r:id="rId2"/>
              </a:rPr>
              <a:t>Pastoral de combate ao racismo</a:t>
            </a:r>
            <a:endParaRPr lang="pt-BR" kern="1200" cap="all" spc="1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1BA4BE8-82AA-4649-E63C-679A9408AC0A}"/>
              </a:ext>
            </a:extLst>
          </p:cNvPr>
          <p:cNvSpPr txBox="1"/>
          <p:nvPr/>
        </p:nvSpPr>
        <p:spPr>
          <a:xfrm>
            <a:off x="838200" y="1174481"/>
            <a:ext cx="6777251" cy="1746139"/>
          </a:xfrm>
          <a:prstGeom prst="rect">
            <a:avLst/>
          </a:prstGeom>
        </p:spPr>
        <p:txBody>
          <a:bodyPr rtlCol="0" anchor="ctr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pt-BR" sz="1800" dirty="0">
                <a:effectLst/>
                <a:ea typeface="Arial" panose="020B0604020202020204" pitchFamily="34" charset="0"/>
              </a:rPr>
              <a:t>Partindo do programa Nacional Antirracismo a pastoral produziu diversos materiais de estudo, de denúncia e um destaque dessa produção é a campanha Vidas Negra Importam!</a:t>
            </a:r>
          </a:p>
        </p:txBody>
      </p:sp>
      <p:sp>
        <p:nvSpPr>
          <p:cNvPr id="12" name="Espaço Reservado para Data 11">
            <a:extLst>
              <a:ext uri="{FF2B5EF4-FFF2-40B4-BE49-F238E27FC236}">
                <a16:creationId xmlns:a16="http://schemas.microsoft.com/office/drawing/2014/main" id="{2E51AC45-0D05-26F2-C4D2-0019B9D94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t-BR" kern="1200" spc="100" baseline="0">
                <a:effectLst/>
                <a:latin typeface="+mn-lt"/>
                <a:ea typeface="+mn-ea"/>
                <a:cs typeface="+mn-cs"/>
              </a:rPr>
              <a:t>2022</a:t>
            </a:r>
          </a:p>
        </p:txBody>
      </p:sp>
      <p:sp>
        <p:nvSpPr>
          <p:cNvPr id="13" name="Espaço Reservado para Rodapé 12">
            <a:extLst>
              <a:ext uri="{FF2B5EF4-FFF2-40B4-BE49-F238E27FC236}">
                <a16:creationId xmlns:a16="http://schemas.microsoft.com/office/drawing/2014/main" id="{8DE4B9C2-1B22-DF5B-8CE7-0EEFE3D23B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t-BR" b="1" i="0" kern="1200" cap="all" spc="1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Apresentação</a:t>
            </a:r>
          </a:p>
        </p:txBody>
      </p:sp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1F415753-1045-F456-2CC0-846A9156E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pt-BR" smtClean="0"/>
              <a:pPr>
                <a:spcAft>
                  <a:spcPts val="600"/>
                </a:spcAft>
              </a:pPr>
              <a:t>19</a:t>
            </a:fld>
            <a:endParaRPr lang="pt-BR"/>
          </a:p>
        </p:txBody>
      </p:sp>
      <p:pic>
        <p:nvPicPr>
          <p:cNvPr id="27" name="Imagem 26" descr="Texto&#10;&#10;Descrição gerada automaticamente com confiança média">
            <a:extLst>
              <a:ext uri="{FF2B5EF4-FFF2-40B4-BE49-F238E27FC236}">
                <a16:creationId xmlns:a16="http://schemas.microsoft.com/office/drawing/2014/main" id="{4BCC5476-D214-1167-CFBF-390239B62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256" y="2700348"/>
            <a:ext cx="5487137" cy="3895867"/>
          </a:xfrm>
          <a:prstGeom prst="rect">
            <a:avLst/>
          </a:prstGeom>
        </p:spPr>
      </p:pic>
      <p:pic>
        <p:nvPicPr>
          <p:cNvPr id="37" name="Imagem 36" descr="Imagem editada de homem sorrindo&#10;&#10;Descrição gerada automaticamente">
            <a:extLst>
              <a:ext uri="{FF2B5EF4-FFF2-40B4-BE49-F238E27FC236}">
                <a16:creationId xmlns:a16="http://schemas.microsoft.com/office/drawing/2014/main" id="{4BCBEE90-0219-6605-0488-EFBC63E1C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705" y="4275182"/>
            <a:ext cx="3395767" cy="2410995"/>
          </a:xfrm>
          <a:prstGeom prst="rect">
            <a:avLst/>
          </a:prstGeom>
        </p:spPr>
      </p:pic>
      <p:pic>
        <p:nvPicPr>
          <p:cNvPr id="47" name="Espaço Reservado para Imagem 46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AF723FB8-7A6C-8C3F-49B8-D2B89A07BB5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/>
          <a:srcRect l="-3013" t="1964" r="-6827" b="-1964"/>
          <a:stretch/>
        </p:blipFill>
        <p:spPr>
          <a:xfrm>
            <a:off x="8480327" y="2229311"/>
            <a:ext cx="3711673" cy="2399377"/>
          </a:xfrm>
        </p:spPr>
      </p:pic>
      <p:pic>
        <p:nvPicPr>
          <p:cNvPr id="39" name="Imagem 38" descr="Homem com óculos de grau&#10;&#10;Descrição gerada automaticamente com confiança média">
            <a:extLst>
              <a:ext uri="{FF2B5EF4-FFF2-40B4-BE49-F238E27FC236}">
                <a16:creationId xmlns:a16="http://schemas.microsoft.com/office/drawing/2014/main" id="{4C882207-5280-7C5A-4EAC-41DAECD83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7145" y="136525"/>
            <a:ext cx="3395767" cy="241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09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3D06F0-9035-2B46-38A6-57949288F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306" y="1231355"/>
            <a:ext cx="6769386" cy="1068500"/>
          </a:xfrm>
        </p:spPr>
        <p:txBody>
          <a:bodyPr/>
          <a:lstStyle/>
          <a:p>
            <a:r>
              <a:rPr lang="pt-BR" sz="3200" dirty="0" err="1"/>
              <a:t>RELATÓRIo</a:t>
            </a:r>
            <a:r>
              <a:rPr lang="pt-BR" sz="3200" dirty="0"/>
              <a:t> 2017-2021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42B83E1-3E85-C894-F7C0-7DEAD381E4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84348" y="2587783"/>
            <a:ext cx="9823301" cy="1398291"/>
          </a:xfrm>
        </p:spPr>
        <p:txBody>
          <a:bodyPr/>
          <a:lstStyle/>
          <a:p>
            <a:pPr algn="ctr"/>
            <a:r>
              <a:rPr lang="pt-BR" sz="3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  <a:hlinkClick r:id="rId2"/>
              </a:rPr>
              <a:t>Secretária para a Vida e Missão da Igreja Metodista</a:t>
            </a:r>
            <a:endParaRPr lang="pt-BR" sz="3200" b="0" i="0" dirty="0">
              <a:solidFill>
                <a:srgbClr val="201F1E"/>
              </a:solidFill>
              <a:effectLst/>
              <a:latin typeface="Calibri" panose="020F0502020204030204" pitchFamily="34" charset="0"/>
            </a:endParaRPr>
          </a:p>
          <a:p>
            <a:pPr algn="ctr"/>
            <a:br>
              <a:rPr lang="pt-BR" sz="1800" b="1" dirty="0">
                <a:hlinkClick r:id="rId3"/>
              </a:rPr>
            </a:br>
            <a:r>
              <a:rPr lang="pt-BR" sz="1800" b="1" dirty="0">
                <a:hlinkClick r:id="rId3"/>
              </a:rPr>
              <a:t>CONFIRA OS RELATÓRIOS NO SITE</a:t>
            </a:r>
            <a:endParaRPr lang="pt-BR" sz="1800" b="1" dirty="0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9230A4F-0D31-4FD0-C7BE-F590050D0A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pt-BR" noProof="0" dirty="0"/>
              <a:t>2022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586F79E-C677-F4C3-B3B7-C4618BCC2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EA87306C-81BA-4795-A5CA-9392456A8C1E}" type="slidenum">
              <a:rPr lang="pt-BR" noProof="0" smtClean="0"/>
              <a:pPr rtl="0"/>
              <a:t>2</a:t>
            </a:fld>
            <a:endParaRPr lang="pt-BR" noProof="0"/>
          </a:p>
        </p:txBody>
      </p:sp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9896F499-57F5-8A05-EC6C-B7363B2D6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849" y="4380438"/>
            <a:ext cx="240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38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48CE73-E97C-B0C9-B291-753F8CB0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" y="627486"/>
            <a:ext cx="5268686" cy="568896"/>
          </a:xfrm>
        </p:spPr>
        <p:txBody>
          <a:bodyPr rtlCol="0" anchor="ctr">
            <a:normAutofit/>
          </a:bodyPr>
          <a:lstStyle/>
          <a:p>
            <a:r>
              <a:rPr lang="pt-BR" dirty="0">
                <a:hlinkClick r:id="rId2" action="ppaction://hlinkfile"/>
              </a:rPr>
              <a:t>Pastoral indigenista</a:t>
            </a:r>
            <a:endParaRPr lang="pt-BR" kern="1200" cap="all" spc="1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1BA4BE8-82AA-4649-E63C-679A9408AC0A}"/>
              </a:ext>
            </a:extLst>
          </p:cNvPr>
          <p:cNvSpPr txBox="1"/>
          <p:nvPr/>
        </p:nvSpPr>
        <p:spPr>
          <a:xfrm>
            <a:off x="827314" y="1293650"/>
            <a:ext cx="10935195" cy="1858278"/>
          </a:xfrm>
          <a:prstGeom prst="rect">
            <a:avLst/>
          </a:prstGeom>
        </p:spPr>
        <p:txBody>
          <a:bodyPr rtlCol="0" anchor="ctr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pt-BR" sz="2000" dirty="0">
                <a:effectLst/>
                <a:ea typeface="Arial" panose="020B0604020202020204" pitchFamily="34" charset="0"/>
              </a:rPr>
              <a:t>A missão </a:t>
            </a:r>
            <a:r>
              <a:rPr lang="pt-BR" sz="2000" dirty="0" err="1">
                <a:effectLst/>
                <a:ea typeface="Arial" panose="020B0604020202020204" pitchFamily="34" charset="0"/>
              </a:rPr>
              <a:t>TapePorã</a:t>
            </a:r>
            <a:r>
              <a:rPr lang="pt-BR" sz="2000" dirty="0">
                <a:effectLst/>
                <a:ea typeface="Arial" panose="020B0604020202020204" pitchFamily="34" charset="0"/>
              </a:rPr>
              <a:t> trabalhou em meio à pandemia, tendo a parceira de outras igrejas. Na quarta Região, a missão utilizou dos meios tecnológicos para continuar atendendo e alcançando os povos. Na missão Tremembé a educação avança, através de vários cursos. Na Comunidade do </a:t>
            </a:r>
            <a:r>
              <a:rPr lang="pt-BR" sz="2000" dirty="0" err="1">
                <a:effectLst/>
                <a:ea typeface="Arial" panose="020B0604020202020204" pitchFamily="34" charset="0"/>
              </a:rPr>
              <a:t>Maruwai</a:t>
            </a:r>
            <a:r>
              <a:rPr lang="pt-BR" sz="2000" dirty="0">
                <a:effectLst/>
                <a:ea typeface="Arial" panose="020B0604020202020204" pitchFamily="34" charset="0"/>
              </a:rPr>
              <a:t>, da etnia </a:t>
            </a:r>
            <a:r>
              <a:rPr lang="pt-BR" sz="2000" dirty="0" err="1">
                <a:effectLst/>
                <a:ea typeface="Arial" panose="020B0604020202020204" pitchFamily="34" charset="0"/>
              </a:rPr>
              <a:t>Wapichana</a:t>
            </a:r>
            <a:r>
              <a:rPr lang="pt-BR" sz="2000" dirty="0">
                <a:effectLst/>
                <a:ea typeface="Arial" panose="020B0604020202020204" pitchFamily="34" charset="0"/>
              </a:rPr>
              <a:t>/Macuxi, depois de um tempo no isolamento, o trabalho teve visibilidade através do trabalho desenvolvido pelo pastor Luiz Carlos.</a:t>
            </a:r>
          </a:p>
        </p:txBody>
      </p:sp>
      <p:sp>
        <p:nvSpPr>
          <p:cNvPr id="12" name="Espaço Reservado para Data 11">
            <a:extLst>
              <a:ext uri="{FF2B5EF4-FFF2-40B4-BE49-F238E27FC236}">
                <a16:creationId xmlns:a16="http://schemas.microsoft.com/office/drawing/2014/main" id="{2E51AC45-0D05-26F2-C4D2-0019B9D94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t-BR" kern="1200" spc="100" baseline="0">
                <a:effectLst/>
                <a:latin typeface="+mn-lt"/>
                <a:ea typeface="+mn-ea"/>
                <a:cs typeface="+mn-cs"/>
              </a:rPr>
              <a:t>2022</a:t>
            </a:r>
          </a:p>
        </p:txBody>
      </p:sp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1F415753-1045-F456-2CC0-846A9156E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pt-BR" smtClean="0"/>
              <a:pPr>
                <a:spcAft>
                  <a:spcPts val="600"/>
                </a:spcAft>
              </a:pPr>
              <a:t>20</a:t>
            </a:fld>
            <a:endParaRPr lang="pt-BR"/>
          </a:p>
        </p:txBody>
      </p:sp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D68991BF-9BF1-D54F-C261-A0B6826C8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384" y="3277764"/>
            <a:ext cx="5953125" cy="29527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996A74D-4ABC-F45D-D8D4-9665BA669D86}"/>
              </a:ext>
            </a:extLst>
          </p:cNvPr>
          <p:cNvSpPr txBox="1"/>
          <p:nvPr/>
        </p:nvSpPr>
        <p:spPr>
          <a:xfrm flipH="1">
            <a:off x="827314" y="3249196"/>
            <a:ext cx="4498572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800" dirty="0">
                <a:effectLst/>
                <a:ea typeface="Arial" panose="020B0604020202020204" pitchFamily="34" charset="0"/>
              </a:rPr>
              <a:t>Além disso, a Pastoral atuou de forma profética através de seus pronunciamentos e manifestações por escrito, nas redes sociais e através das campanhas de oração pelos povos indígenas.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5623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48CE73-E97C-B0C9-B291-753F8CB0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8609"/>
            <a:ext cx="5268686" cy="568896"/>
          </a:xfrm>
        </p:spPr>
        <p:txBody>
          <a:bodyPr rtlCol="0" anchor="ctr">
            <a:normAutofit/>
          </a:bodyPr>
          <a:lstStyle/>
          <a:p>
            <a:r>
              <a:rPr lang="pt-BR" dirty="0">
                <a:hlinkClick r:id="rId2"/>
              </a:rPr>
              <a:t>Pastoral da inclusão</a:t>
            </a:r>
            <a:endParaRPr lang="pt-BR" kern="1200" cap="all" spc="1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1BA4BE8-82AA-4649-E63C-679A9408AC0A}"/>
              </a:ext>
            </a:extLst>
          </p:cNvPr>
          <p:cNvSpPr txBox="1"/>
          <p:nvPr/>
        </p:nvSpPr>
        <p:spPr>
          <a:xfrm>
            <a:off x="827314" y="1293650"/>
            <a:ext cx="4495313" cy="3291998"/>
          </a:xfrm>
          <a:prstGeom prst="rect">
            <a:avLst/>
          </a:prstGeom>
        </p:spPr>
        <p:txBody>
          <a:bodyPr rtlCol="0" anchor="ctr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pt-BR" sz="1600" dirty="0">
                <a:effectLst/>
                <a:ea typeface="Arial" panose="020B0604020202020204" pitchFamily="34" charset="0"/>
              </a:rPr>
              <a:t>Todos os anos a pastoral nacional de Inclusão em parceria com a Sede nacional tem realizado uma liturgia para o dia internacional das pessoas com deficiência e motivado aos Pastores/as a celebrarem esta data em suas respectivas comunidades. </a:t>
            </a:r>
          </a:p>
          <a:p>
            <a:pPr algn="just">
              <a:lnSpc>
                <a:spcPct val="115000"/>
              </a:lnSpc>
            </a:pPr>
            <a:endParaRPr lang="pt-BR" sz="1600" dirty="0"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pt-BR" sz="1600" dirty="0">
                <a:effectLst/>
                <a:ea typeface="Arial" panose="020B0604020202020204" pitchFamily="34" charset="0"/>
              </a:rPr>
              <a:t>Este ano fomos além e realizaremos o primeiro congresso de pessoas com deficiência de forma online (03 e 04/12) e término domingo (05/12).</a:t>
            </a:r>
          </a:p>
        </p:txBody>
      </p:sp>
      <p:sp>
        <p:nvSpPr>
          <p:cNvPr id="12" name="Espaço Reservado para Data 11">
            <a:extLst>
              <a:ext uri="{FF2B5EF4-FFF2-40B4-BE49-F238E27FC236}">
                <a16:creationId xmlns:a16="http://schemas.microsoft.com/office/drawing/2014/main" id="{2E51AC45-0D05-26F2-C4D2-0019B9D94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t-BR" kern="1200" spc="100" baseline="0">
                <a:effectLst/>
                <a:latin typeface="+mn-lt"/>
                <a:ea typeface="+mn-ea"/>
                <a:cs typeface="+mn-cs"/>
              </a:rPr>
              <a:t>2022</a:t>
            </a:r>
          </a:p>
        </p:txBody>
      </p:sp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1F415753-1045-F456-2CC0-846A9156E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pt-BR" smtClean="0"/>
              <a:pPr>
                <a:spcAft>
                  <a:spcPts val="600"/>
                </a:spcAft>
              </a:pPr>
              <a:t>21</a:t>
            </a:fld>
            <a:endParaRPr lang="pt-BR"/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6EF53D9D-B721-7519-D540-C3C7066E06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2" r="13403"/>
          <a:stretch/>
        </p:blipFill>
        <p:spPr>
          <a:xfrm>
            <a:off x="5909481" y="450945"/>
            <a:ext cx="556828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81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48CE73-E97C-B0C9-B291-753F8CB0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" y="627486"/>
            <a:ext cx="5268686" cy="568896"/>
          </a:xfrm>
        </p:spPr>
        <p:txBody>
          <a:bodyPr rtlCol="0" anchor="ctr">
            <a:normAutofit/>
          </a:bodyPr>
          <a:lstStyle/>
          <a:p>
            <a:r>
              <a:rPr lang="pt-BR" dirty="0">
                <a:hlinkClick r:id="rId2"/>
              </a:rPr>
              <a:t>Projeto sombra e água fresca</a:t>
            </a:r>
            <a:endParaRPr lang="pt-BR" kern="1200" cap="all" spc="1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1BA4BE8-82AA-4649-E63C-679A9408AC0A}"/>
              </a:ext>
            </a:extLst>
          </p:cNvPr>
          <p:cNvSpPr txBox="1"/>
          <p:nvPr/>
        </p:nvSpPr>
        <p:spPr>
          <a:xfrm>
            <a:off x="827314" y="1140739"/>
            <a:ext cx="6113813" cy="4667406"/>
          </a:xfrm>
          <a:prstGeom prst="rect">
            <a:avLst/>
          </a:prstGeom>
        </p:spPr>
        <p:txBody>
          <a:bodyPr rtlCol="0" anchor="ctr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pt-BR" sz="1400" dirty="0">
                <a:effectLst/>
                <a:ea typeface="Arial" panose="020B0604020202020204" pitchFamily="34" charset="0"/>
              </a:rPr>
              <a:t>Em 2017 a Equipe Nacional (EN) se organizou em três comitês que se reúnem regularmente para planejar as atividades e planejamento anual. Em 2019 foi formada a Mesa Executiva, com a presença da(o) Agente Regional e um membro de cada comitê, com vista a agilizar a tomada de decisões e dar agilidade as ações. </a:t>
            </a:r>
          </a:p>
          <a:p>
            <a:pPr algn="just">
              <a:lnSpc>
                <a:spcPct val="115000"/>
              </a:lnSpc>
            </a:pPr>
            <a:endParaRPr lang="pt-BR" sz="1400" dirty="0">
              <a:effectLst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pt-BR" sz="1400" dirty="0">
                <a:effectLst/>
                <a:ea typeface="Arial" panose="020B0604020202020204" pitchFamily="34" charset="0"/>
              </a:rPr>
              <a:t>A pandemia trouxe grandes desafios, mas também ótimas oportunidades. Antes a EN tinha apenas dois encontros anuais de duração de dois e dias e meio.  E após a pandemia houve um grande crescimento em equipe devido à realização de diversas reuniões online. O aprendizado em massa do uso de plataformas de reuniões online favoreceu também a realização de diversas capacitações dos agentes regionais e locais. </a:t>
            </a:r>
          </a:p>
          <a:p>
            <a:pPr algn="just">
              <a:lnSpc>
                <a:spcPct val="115000"/>
              </a:lnSpc>
            </a:pPr>
            <a:endParaRPr lang="pt-BR" sz="1400" dirty="0"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pt-BR" sz="1400" dirty="0">
                <a:effectLst/>
                <a:ea typeface="Arial" panose="020B0604020202020204" pitchFamily="34" charset="0"/>
              </a:rPr>
              <a:t>Outro destaque foi a criação de um novo site para o projeto sombra e água fresca, parcialmente na modalidade bilíngue, ainda com partes em alemão. Essa ferramenta, além de dar mais visibilidade ao projeto, facilita o diálogo com os parceiros internacionais do Sombra e Água Fresca.</a:t>
            </a:r>
          </a:p>
        </p:txBody>
      </p:sp>
      <p:sp>
        <p:nvSpPr>
          <p:cNvPr id="12" name="Espaço Reservado para Data 11">
            <a:extLst>
              <a:ext uri="{FF2B5EF4-FFF2-40B4-BE49-F238E27FC236}">
                <a16:creationId xmlns:a16="http://schemas.microsoft.com/office/drawing/2014/main" id="{2E51AC45-0D05-26F2-C4D2-0019B9D94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t-BR" kern="1200" spc="100" baseline="0">
                <a:effectLst/>
                <a:latin typeface="+mn-lt"/>
                <a:ea typeface="+mn-ea"/>
                <a:cs typeface="+mn-cs"/>
              </a:rPr>
              <a:t>2022</a:t>
            </a:r>
          </a:p>
        </p:txBody>
      </p:sp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1F415753-1045-F456-2CC0-846A9156E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pt-BR" smtClean="0"/>
              <a:pPr>
                <a:spcAft>
                  <a:spcPts val="600"/>
                </a:spcAft>
              </a:pPr>
              <a:t>22</a:t>
            </a:fld>
            <a:endParaRPr lang="pt-BR"/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3813D9A2-CA1F-FD5C-0EF6-6668EEE81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857" y="136525"/>
            <a:ext cx="3111056" cy="466740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F85C8CD-CEC7-4C05-CAC7-CCABF464E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857" y="4973907"/>
            <a:ext cx="3111056" cy="174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94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48CE73-E97C-B0C9-B291-753F8CB0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" y="627486"/>
            <a:ext cx="5268686" cy="568896"/>
          </a:xfrm>
        </p:spPr>
        <p:txBody>
          <a:bodyPr rtlCol="0" anchor="ctr">
            <a:normAutofit/>
          </a:bodyPr>
          <a:lstStyle/>
          <a:p>
            <a:r>
              <a:rPr lang="pt-BR" dirty="0"/>
              <a:t>Projeto sombra e água fresca</a:t>
            </a:r>
            <a:endParaRPr lang="pt-BR" kern="1200" cap="all" spc="1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1BA4BE8-82AA-4649-E63C-679A9408AC0A}"/>
              </a:ext>
            </a:extLst>
          </p:cNvPr>
          <p:cNvSpPr txBox="1"/>
          <p:nvPr/>
        </p:nvSpPr>
        <p:spPr>
          <a:xfrm>
            <a:off x="827314" y="1293650"/>
            <a:ext cx="10090895" cy="1272129"/>
          </a:xfrm>
          <a:prstGeom prst="rect">
            <a:avLst/>
          </a:prstGeom>
        </p:spPr>
        <p:txBody>
          <a:bodyPr rtlCol="0" anchor="ctr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pt-BR" sz="1400" dirty="0">
                <a:effectLst/>
                <a:ea typeface="Arial" panose="020B0604020202020204" pitchFamily="34" charset="0"/>
              </a:rPr>
              <a:t>Ressalta-se também o fortalecimento com os parceiros internacionais, especialmente com UMCOR, Saúde Global, a Junta de Ministérios Globais (através do </a:t>
            </a:r>
            <a:r>
              <a:rPr lang="pt-BR" sz="1400" dirty="0" err="1">
                <a:effectLst/>
                <a:ea typeface="Arial" panose="020B0604020202020204" pitchFamily="34" charset="0"/>
              </a:rPr>
              <a:t>Advance</a:t>
            </a:r>
            <a:r>
              <a:rPr lang="pt-BR" sz="1400" dirty="0">
                <a:effectLst/>
                <a:ea typeface="Arial" panose="020B0604020202020204" pitchFamily="34" charset="0"/>
              </a:rPr>
              <a:t>), com as mulheres Metodistas (UMW), a Igreja Metodista Meyers Park e a Igreja Metodista na Alemanha.</a:t>
            </a:r>
          </a:p>
          <a:p>
            <a:pPr algn="just">
              <a:lnSpc>
                <a:spcPct val="115000"/>
              </a:lnSpc>
            </a:pPr>
            <a:endParaRPr lang="pt-BR" sz="1400" dirty="0">
              <a:effectLst/>
              <a:ea typeface="Arial" panose="020B0604020202020204" pitchFamily="34" charset="0"/>
            </a:endParaRPr>
          </a:p>
        </p:txBody>
      </p:sp>
      <p:sp>
        <p:nvSpPr>
          <p:cNvPr id="12" name="Espaço Reservado para Data 11">
            <a:extLst>
              <a:ext uri="{FF2B5EF4-FFF2-40B4-BE49-F238E27FC236}">
                <a16:creationId xmlns:a16="http://schemas.microsoft.com/office/drawing/2014/main" id="{2E51AC45-0D05-26F2-C4D2-0019B9D94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t-BR" kern="1200" spc="100" baseline="0">
                <a:effectLst/>
                <a:latin typeface="+mn-lt"/>
                <a:ea typeface="+mn-ea"/>
                <a:cs typeface="+mn-cs"/>
              </a:rPr>
              <a:t>2022</a:t>
            </a:r>
          </a:p>
        </p:txBody>
      </p:sp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1F415753-1045-F456-2CC0-846A9156E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pt-BR" smtClean="0"/>
              <a:pPr>
                <a:spcAft>
                  <a:spcPts val="600"/>
                </a:spcAft>
              </a:pPr>
              <a:t>23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CF20F2E-1256-BD2A-88CB-926A7A4E9A65}"/>
              </a:ext>
            </a:extLst>
          </p:cNvPr>
          <p:cNvSpPr txBox="1"/>
          <p:nvPr/>
        </p:nvSpPr>
        <p:spPr>
          <a:xfrm>
            <a:off x="841286" y="2387373"/>
            <a:ext cx="10256205" cy="1794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pt-BR" sz="1400" dirty="0">
                <a:effectLst/>
                <a:ea typeface="Arial" panose="020B0604020202020204" pitchFamily="34" charset="0"/>
              </a:rPr>
              <a:t>Quanto à ação local nos projetos, vários deles continuaram com ações, que foram diversificadas com vistas a atender às crianças e suas famílias e mitigar os efeitos da pandemia. Foram distribuídas cestas básicas, material de educação cristã, oficinas de educação cristã online, acompanhamento escolar remoto. O projeto SAF </a:t>
            </a:r>
            <a:r>
              <a:rPr lang="pt-BR" sz="1400" dirty="0" err="1">
                <a:effectLst/>
                <a:ea typeface="Arial" panose="020B0604020202020204" pitchFamily="34" charset="0"/>
              </a:rPr>
              <a:t>Recriarte</a:t>
            </a:r>
            <a:r>
              <a:rPr lang="pt-BR" sz="1400" dirty="0">
                <a:effectLst/>
                <a:ea typeface="Arial" panose="020B0604020202020204" pitchFamily="34" charset="0"/>
              </a:rPr>
              <a:t> em Boa Vista realizou um abrangente trabalho de apoio às crianças e suas famílias de refugiados venezuelanos com fornecimento regular de refeições, atendimento psicológico e jurídico visando ajudar na legalização dos imigrantes no país e a conseguir vagas de empregos para as famílias. </a:t>
            </a:r>
          </a:p>
          <a:p>
            <a:pPr algn="just">
              <a:lnSpc>
                <a:spcPct val="115000"/>
              </a:lnSpc>
            </a:pPr>
            <a:r>
              <a:rPr lang="pt-BR" sz="1400" dirty="0">
                <a:effectLst/>
                <a:ea typeface="Arial" panose="020B0604020202020204" pitchFamily="34" charset="0"/>
              </a:rPr>
              <a:t> </a:t>
            </a:r>
          </a:p>
          <a:p>
            <a:endParaRPr lang="pt-BR" sz="1400" dirty="0"/>
          </a:p>
        </p:txBody>
      </p:sp>
      <p:pic>
        <p:nvPicPr>
          <p:cNvPr id="8" name="Imagem 7" descr="Criança em frente a computador&#10;&#10;Descrição gerada automaticamente com confiança média">
            <a:extLst>
              <a:ext uri="{FF2B5EF4-FFF2-40B4-BE49-F238E27FC236}">
                <a16:creationId xmlns:a16="http://schemas.microsoft.com/office/drawing/2014/main" id="{DA8CA3C4-EBCF-EE93-6C19-5B17B16C2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148" y="4433833"/>
            <a:ext cx="2260888" cy="1507259"/>
          </a:xfrm>
          <a:prstGeom prst="rect">
            <a:avLst/>
          </a:prstGeom>
        </p:spPr>
      </p:pic>
      <p:pic>
        <p:nvPicPr>
          <p:cNvPr id="9" name="Imagem 8" descr="Pessoa segurando uma criança&#10;&#10;Descrição gerada automaticamente com confiança baixa">
            <a:extLst>
              <a:ext uri="{FF2B5EF4-FFF2-40B4-BE49-F238E27FC236}">
                <a16:creationId xmlns:a16="http://schemas.microsoft.com/office/drawing/2014/main" id="{A4B05861-D51E-C020-87CE-3995C436E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420" y="4431815"/>
            <a:ext cx="2260888" cy="1507259"/>
          </a:xfrm>
          <a:prstGeom prst="rect">
            <a:avLst/>
          </a:prstGeom>
        </p:spPr>
      </p:pic>
      <p:pic>
        <p:nvPicPr>
          <p:cNvPr id="10" name="Imagem 9" descr="Grupo de pessoas sentadas ao redor de uma mesa&#10;&#10;Descrição gerada automaticamente">
            <a:extLst>
              <a:ext uri="{FF2B5EF4-FFF2-40B4-BE49-F238E27FC236}">
                <a16:creationId xmlns:a16="http://schemas.microsoft.com/office/drawing/2014/main" id="{3EE4ECE7-5EDB-52A5-63B5-CC2333D40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692" y="4431816"/>
            <a:ext cx="2260888" cy="1507259"/>
          </a:xfrm>
          <a:prstGeom prst="rect">
            <a:avLst/>
          </a:prstGeom>
        </p:spPr>
      </p:pic>
      <p:pic>
        <p:nvPicPr>
          <p:cNvPr id="11" name="Imagem 10" descr="Grupo de pessoas em pé&#10;&#10;Descrição gerada automaticamente com confiança baixa">
            <a:extLst>
              <a:ext uri="{FF2B5EF4-FFF2-40B4-BE49-F238E27FC236}">
                <a16:creationId xmlns:a16="http://schemas.microsoft.com/office/drawing/2014/main" id="{872F4879-8CA1-9563-4556-B98A0A038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964" y="4431817"/>
            <a:ext cx="2260888" cy="1507259"/>
          </a:xfrm>
          <a:prstGeom prst="rect">
            <a:avLst/>
          </a:prstGeom>
        </p:spPr>
      </p:pic>
      <p:pic>
        <p:nvPicPr>
          <p:cNvPr id="13" name="Imagem 12" descr="Criança em pé em gramado e pessoas ao fundo&#10;&#10;Descrição gerada automaticamente">
            <a:extLst>
              <a:ext uri="{FF2B5EF4-FFF2-40B4-BE49-F238E27FC236}">
                <a16:creationId xmlns:a16="http://schemas.microsoft.com/office/drawing/2014/main" id="{5970D772-A6C1-332F-02AA-89DF9A69D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236" y="4448849"/>
            <a:ext cx="2260888" cy="150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20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48CE73-E97C-B0C9-B291-753F8CB0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3" y="627486"/>
            <a:ext cx="8616937" cy="568896"/>
          </a:xfrm>
        </p:spPr>
        <p:txBody>
          <a:bodyPr rtlCol="0" anchor="ctr">
            <a:normAutofit/>
          </a:bodyPr>
          <a:lstStyle/>
          <a:p>
            <a:r>
              <a:rPr lang="pt-BR" b="1" dirty="0">
                <a:effectLst/>
                <a:ea typeface="Arial" panose="020B0604020202020204" pitchFamily="34" charset="0"/>
                <a:hlinkClick r:id="rId2"/>
              </a:rPr>
              <a:t>Câmara Nacional de Ação Missionária (CNEM)</a:t>
            </a:r>
            <a:endParaRPr lang="pt-BR" kern="1200" cap="all" spc="100" baseline="0" dirty="0">
              <a:ea typeface="+mj-ea"/>
              <a:cs typeface="+mj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1BA4BE8-82AA-4649-E63C-679A9408AC0A}"/>
              </a:ext>
            </a:extLst>
          </p:cNvPr>
          <p:cNvSpPr txBox="1"/>
          <p:nvPr/>
        </p:nvSpPr>
        <p:spPr>
          <a:xfrm>
            <a:off x="511466" y="1178112"/>
            <a:ext cx="5902982" cy="5178237"/>
          </a:xfrm>
          <a:prstGeom prst="rect">
            <a:avLst/>
          </a:prstGeom>
        </p:spPr>
        <p:txBody>
          <a:bodyPr rtlCol="0" anchor="ctr"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effectLst/>
                <a:ea typeface="Arial" panose="020B0604020202020204" pitchFamily="34" charset="0"/>
              </a:rPr>
              <a:t>Encontro Nacional </a:t>
            </a:r>
            <a:r>
              <a:rPr lang="pt-BR" dirty="0">
                <a:effectLst/>
                <a:ea typeface="Arial" panose="020B0604020202020204" pitchFamily="34" charset="0"/>
              </a:rPr>
              <a:t>- Em 08 de Outubro de 2020 foi realizado por meio do aplicativo de reuniões virtuais ZOOM MEETINGS o Encontro Nacional de Motivação Missionária com aproximadamente 250 pastores/as e líderes de todo o Brasil e outros países participaram desse momento, interagindo a partir dos testemunhos de pessoas de referência, projetos, ministérios e regiões eclesiásticas.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effectLst/>
              <a:ea typeface="Arial" panose="020B0604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pt-BR" b="1" kern="1600" dirty="0">
                <a:solidFill>
                  <a:srgbClr val="001320"/>
                </a:solidFill>
                <a:effectLst/>
                <a:ea typeface="Times New Roman" panose="02020603050405020304" pitchFamily="18" charset="0"/>
                <a:hlinkClick r:id="rId3"/>
              </a:rPr>
              <a:t>Mapas da Presença Metodista no Brasil </a:t>
            </a:r>
            <a:r>
              <a:rPr lang="pt-BR" b="1" kern="1600" dirty="0">
                <a:solidFill>
                  <a:srgbClr val="001320"/>
                </a:solidFill>
                <a:effectLst/>
                <a:ea typeface="Times New Roman" panose="02020603050405020304" pitchFamily="18" charset="0"/>
              </a:rPr>
              <a:t>– </a:t>
            </a:r>
            <a:r>
              <a:rPr lang="pt-BR" b="0" kern="1600" dirty="0">
                <a:solidFill>
                  <a:srgbClr val="001320"/>
                </a:solidFill>
                <a:effectLst/>
                <a:ea typeface="Times New Roman" panose="02020603050405020304" pitchFamily="18" charset="0"/>
              </a:rPr>
              <a:t>A CNEM tem buscado atualizar as informações sobre a presença do povo metodista no Brasil. Estamos trabalhando na atualização dos mapas para o início do ano de 2022. </a:t>
            </a:r>
            <a:endParaRPr lang="pt-BR" b="1" kern="1600" dirty="0">
              <a:effectLst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pt-BR" sz="1400" dirty="0">
              <a:effectLst/>
              <a:ea typeface="Arial" panose="020B0604020202020204" pitchFamily="34" charset="0"/>
            </a:endParaRPr>
          </a:p>
        </p:txBody>
      </p:sp>
      <p:sp>
        <p:nvSpPr>
          <p:cNvPr id="12" name="Espaço Reservado para Data 11">
            <a:extLst>
              <a:ext uri="{FF2B5EF4-FFF2-40B4-BE49-F238E27FC236}">
                <a16:creationId xmlns:a16="http://schemas.microsoft.com/office/drawing/2014/main" id="{2E51AC45-0D05-26F2-C4D2-0019B9D94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t-BR" kern="1200" spc="100" baseline="0">
                <a:effectLst/>
                <a:latin typeface="+mn-lt"/>
                <a:ea typeface="+mn-ea"/>
                <a:cs typeface="+mn-cs"/>
              </a:rPr>
              <a:t>2022</a:t>
            </a:r>
          </a:p>
        </p:txBody>
      </p:sp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1F415753-1045-F456-2CC0-846A9156E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pt-BR" smtClean="0"/>
              <a:pPr>
                <a:spcAft>
                  <a:spcPts val="600"/>
                </a:spcAft>
              </a:pPr>
              <a:t>24</a:t>
            </a:fld>
            <a:endParaRPr lang="pt-BR"/>
          </a:p>
        </p:txBody>
      </p:sp>
      <p:pic>
        <p:nvPicPr>
          <p:cNvPr id="6" name="Imagem 5" descr="Tela de celular com mensagem de texto&#10;&#10;Descrição gerada automaticamente com confiança média">
            <a:extLst>
              <a:ext uri="{FF2B5EF4-FFF2-40B4-BE49-F238E27FC236}">
                <a16:creationId xmlns:a16="http://schemas.microsoft.com/office/drawing/2014/main" id="{AC5766A1-D18D-3734-AE1E-D6710755C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772" y="1550701"/>
            <a:ext cx="5274812" cy="527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94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48CE73-E97C-B0C9-B291-753F8CB0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3" y="627486"/>
            <a:ext cx="8616937" cy="568896"/>
          </a:xfrm>
        </p:spPr>
        <p:txBody>
          <a:bodyPr rtlCol="0" anchor="ctr">
            <a:normAutofit/>
          </a:bodyPr>
          <a:lstStyle/>
          <a:p>
            <a:r>
              <a:rPr lang="pt-BR" b="1" dirty="0">
                <a:effectLst/>
                <a:ea typeface="Arial" panose="020B0604020202020204" pitchFamily="34" charset="0"/>
                <a:hlinkClick r:id="rId2"/>
              </a:rPr>
              <a:t>coordenação Nacional de INTERCESSÃO</a:t>
            </a:r>
            <a:endParaRPr lang="pt-BR" kern="1200" cap="all" spc="100" baseline="0" dirty="0">
              <a:ea typeface="+mj-ea"/>
              <a:cs typeface="+mj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1BA4BE8-82AA-4649-E63C-679A9408AC0A}"/>
              </a:ext>
            </a:extLst>
          </p:cNvPr>
          <p:cNvSpPr txBox="1"/>
          <p:nvPr/>
        </p:nvSpPr>
        <p:spPr>
          <a:xfrm>
            <a:off x="838200" y="1178113"/>
            <a:ext cx="8346743" cy="3705368"/>
          </a:xfrm>
          <a:prstGeom prst="rect">
            <a:avLst/>
          </a:prstGeom>
        </p:spPr>
        <p:txBody>
          <a:bodyPr rtlCol="0" anchor="ctr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pt-BR" dirty="0">
                <a:effectLst/>
                <a:ea typeface="Arial" panose="020B0604020202020204" pitchFamily="34" charset="0"/>
              </a:rPr>
              <a:t>Com o objetivo de mobilizar pessoas a orarem semanalmente pelos propósitos selecionados pela área nacional da Igreja Metodista, desenvolvemos a campanha EM ORAÇÃO.</a:t>
            </a:r>
          </a:p>
          <a:p>
            <a:pPr algn="just">
              <a:lnSpc>
                <a:spcPct val="115000"/>
              </a:lnSpc>
            </a:pPr>
            <a:endParaRPr lang="pt-BR" dirty="0">
              <a:effectLst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pt-BR" dirty="0">
                <a:effectLst/>
                <a:ea typeface="Arial" panose="020B0604020202020204" pitchFamily="34" charset="0"/>
              </a:rPr>
              <a:t>A campanha Em oração, vem apresentar para pessoas que já oram, novos projetos, ações e situações carentes de intercessões em todo o país. O conteúdo é publicado semanalmente e compartilhado nas redes sociais da área nacional da Igreja Metodista (Facebook, Twitter, Instagram, WhatsApp) e pelas redes de apoio de oração regionais e locais, como grupos de oração articulados por sociedades ou membros de forma independente.</a:t>
            </a:r>
          </a:p>
          <a:p>
            <a:pPr algn="just">
              <a:lnSpc>
                <a:spcPct val="115000"/>
              </a:lnSpc>
            </a:pPr>
            <a:endParaRPr lang="pt-BR" sz="1400" dirty="0">
              <a:effectLst/>
              <a:ea typeface="Arial" panose="020B0604020202020204" pitchFamily="34" charset="0"/>
            </a:endParaRPr>
          </a:p>
        </p:txBody>
      </p:sp>
      <p:sp>
        <p:nvSpPr>
          <p:cNvPr id="12" name="Espaço Reservado para Data 11">
            <a:extLst>
              <a:ext uri="{FF2B5EF4-FFF2-40B4-BE49-F238E27FC236}">
                <a16:creationId xmlns:a16="http://schemas.microsoft.com/office/drawing/2014/main" id="{2E51AC45-0D05-26F2-C4D2-0019B9D94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t-BR" kern="1200" spc="100" baseline="0">
                <a:effectLst/>
                <a:latin typeface="+mn-lt"/>
                <a:ea typeface="+mn-ea"/>
                <a:cs typeface="+mn-cs"/>
              </a:rPr>
              <a:t>2022</a:t>
            </a:r>
          </a:p>
        </p:txBody>
      </p:sp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1F415753-1045-F456-2CC0-846A9156E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pt-BR" smtClean="0"/>
              <a:pPr>
                <a:spcAft>
                  <a:spcPts val="600"/>
                </a:spcAft>
              </a:pPr>
              <a:t>25</a:t>
            </a:fld>
            <a:endParaRPr lang="pt-BR"/>
          </a:p>
        </p:txBody>
      </p:sp>
      <p:pic>
        <p:nvPicPr>
          <p:cNvPr id="4" name="Imagem 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6ED5CABE-0012-5BF9-48F7-71138A962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165" y="4153644"/>
            <a:ext cx="2925170" cy="2076870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38572FBB-785C-36C4-6551-239222FF0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983" y="1394832"/>
            <a:ext cx="2381534" cy="238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36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48CE73-E97C-B0C9-B291-753F8CB0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544" y="-1"/>
            <a:ext cx="3944790" cy="1845127"/>
          </a:xfrm>
        </p:spPr>
        <p:txBody>
          <a:bodyPr rtlCol="0" anchor="ctr">
            <a:normAutofit/>
          </a:bodyPr>
          <a:lstStyle/>
          <a:p>
            <a:r>
              <a:rPr lang="pt-BR" b="1" kern="1200" cap="all" spc="100" baseline="0" dirty="0">
                <a:effectLst/>
                <a:latin typeface="+mj-lt"/>
                <a:ea typeface="+mj-ea"/>
                <a:cs typeface="+mj-cs"/>
                <a:hlinkClick r:id="rId2"/>
              </a:rPr>
              <a:t>150 anos de metodismo no brasil</a:t>
            </a:r>
            <a:endParaRPr lang="pt-BR" kern="1200" cap="all" spc="100" baseline="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129283-1320-590E-26D3-F1B1BD602D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14" b="8274"/>
          <a:stretch/>
        </p:blipFill>
        <p:spPr>
          <a:xfrm>
            <a:off x="384203" y="1845128"/>
            <a:ext cx="11423594" cy="5012871"/>
          </a:xfrm>
          <a:prstGeom prst="rect">
            <a:avLst/>
          </a:prstGeom>
          <a:noFill/>
        </p:spPr>
      </p:pic>
      <p:sp>
        <p:nvSpPr>
          <p:cNvPr id="12" name="Espaço Reservado para Data 11">
            <a:extLst>
              <a:ext uri="{FF2B5EF4-FFF2-40B4-BE49-F238E27FC236}">
                <a16:creationId xmlns:a16="http://schemas.microsoft.com/office/drawing/2014/main" id="{2E51AC45-0D05-26F2-C4D2-0019B9D94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t-BR" kern="1200" spc="1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2022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1BA4BE8-82AA-4649-E63C-679A9408AC0A}"/>
              </a:ext>
            </a:extLst>
          </p:cNvPr>
          <p:cNvSpPr txBox="1"/>
          <p:nvPr/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rtlCol="0" anchor="t">
            <a:normAutofit fontScale="92500"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pt-BR" sz="1600" kern="1200" cap="none" spc="1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No ano de 2017 a Igreja Metodista celebrou 150 anos de missão permanente no Brasil. Uma série de eventos e convites aconteceram em igrejas de todo país. Uma das iniciativas que alcançou as cidades para marcar a data através foi a do plantio de árvores e as mais de 1.400 igrejas, congregações e pontos missionários espalhados pelo Brasil foram incentivadas a realizar essa ação. </a:t>
            </a:r>
            <a:r>
              <a:rPr lang="pt-BR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marco contou com o lançamento de um site exclusivo contando a história e o trabalho de metodistas em terras brasileiras.</a:t>
            </a:r>
            <a:endParaRPr lang="pt-BR" sz="1600" kern="1200" cap="none" spc="100" baseline="0" dirty="0">
              <a:solidFill>
                <a:schemeClr val="bg1"/>
              </a:solidFill>
              <a:effectLst/>
              <a:ea typeface="+mn-ea"/>
              <a:cs typeface="+mn-cs"/>
            </a:endParaRPr>
          </a:p>
          <a:p>
            <a:pPr>
              <a:lnSpc>
                <a:spcPct val="125000"/>
              </a:lnSpc>
              <a:spcAft>
                <a:spcPts val="600"/>
              </a:spcAft>
            </a:pPr>
            <a:endParaRPr lang="pt-BR" sz="1600" kern="1200" cap="none" spc="1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5EE1341C-37CF-0027-27D0-531770B4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t-BR" noProof="0"/>
              <a:t>Apresentação</a:t>
            </a:r>
          </a:p>
        </p:txBody>
      </p:sp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1F415753-1045-F456-2CC0-846A9156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pt-BR" smtClean="0"/>
              <a:pPr>
                <a:spcAft>
                  <a:spcPts val="600"/>
                </a:spcAft>
              </a:pPr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8808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29">
            <a:extLst>
              <a:ext uri="{FF2B5EF4-FFF2-40B4-BE49-F238E27FC236}">
                <a16:creationId xmlns:a16="http://schemas.microsoft.com/office/drawing/2014/main" id="{F580F041-DC12-4416-8D50-10D5CB880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00" y="136525"/>
            <a:ext cx="10515600" cy="497418"/>
          </a:xfrm>
        </p:spPr>
        <p:txBody>
          <a:bodyPr rtlCol="0"/>
          <a:lstStyle/>
          <a:p>
            <a:pPr rtl="0"/>
            <a:r>
              <a:rPr lang="pt-BR" dirty="0">
                <a:hlinkClick r:id="rId3"/>
              </a:rPr>
              <a:t>Angular editora | PUBLICAÇÕES METODISTAS</a:t>
            </a:r>
            <a:endParaRPr lang="pt-BR" dirty="0"/>
          </a:p>
        </p:txBody>
      </p:sp>
      <p:sp>
        <p:nvSpPr>
          <p:cNvPr id="62" name="Espaço Reservado para Texto 61">
            <a:extLst>
              <a:ext uri="{FF2B5EF4-FFF2-40B4-BE49-F238E27FC236}">
                <a16:creationId xmlns:a16="http://schemas.microsoft.com/office/drawing/2014/main" id="{F3A35CB8-192D-46E2-ABAC-ED96BB3582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0160" y="2370761"/>
            <a:ext cx="2989466" cy="491509"/>
          </a:xfrm>
        </p:spPr>
        <p:txBody>
          <a:bodyPr rtlCol="0"/>
          <a:lstStyle/>
          <a:p>
            <a:pPr algn="l" rtl="0"/>
            <a:r>
              <a:rPr lang="pt-BR" dirty="0"/>
              <a:t>DIGITAL</a:t>
            </a:r>
          </a:p>
        </p:txBody>
      </p:sp>
      <p:sp>
        <p:nvSpPr>
          <p:cNvPr id="61" name="Espaço Reservado para Texto 60">
            <a:extLst>
              <a:ext uri="{FF2B5EF4-FFF2-40B4-BE49-F238E27FC236}">
                <a16:creationId xmlns:a16="http://schemas.microsoft.com/office/drawing/2014/main" id="{AAB80485-19C5-4162-A7D1-C16C0A37DB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654" y="2977472"/>
            <a:ext cx="11157972" cy="3378877"/>
          </a:xfrm>
        </p:spPr>
        <p:txBody>
          <a:bodyPr rtlCol="0"/>
          <a:lstStyle/>
          <a:p>
            <a:pPr algn="just">
              <a:lnSpc>
                <a:spcPct val="115000"/>
              </a:lnSpc>
            </a:pPr>
            <a:r>
              <a:rPr lang="pt-BR" sz="1500" dirty="0">
                <a:effectLst/>
                <a:ea typeface="Arial" panose="020B0604020202020204" pitchFamily="34" charset="0"/>
              </a:rPr>
              <a:t>Em setembro de 2018 a Angular Editora lançou o seu primeiro título na plataforma da </a:t>
            </a:r>
            <a:r>
              <a:rPr lang="pt-BR" sz="1500" dirty="0" err="1">
                <a:effectLst/>
                <a:ea typeface="Arial" panose="020B0604020202020204" pitchFamily="34" charset="0"/>
              </a:rPr>
              <a:t>Amazon</a:t>
            </a:r>
            <a:r>
              <a:rPr lang="pt-BR" sz="1500" dirty="0">
                <a:effectLst/>
                <a:ea typeface="Arial" panose="020B0604020202020204" pitchFamily="34" charset="0"/>
              </a:rPr>
              <a:t>, com livros digitais disponíveis para Android e IOS, podendo ser adquiridos na íntegra, como assinantes do Kindle, ou para degustação das obras.  Atualmente a Angular Editora possui 47 títulos cadastrados e distribuídos pela Amazon.com.br.</a:t>
            </a:r>
          </a:p>
          <a:p>
            <a:pPr algn="just">
              <a:lnSpc>
                <a:spcPct val="115000"/>
              </a:lnSpc>
            </a:pPr>
            <a:endParaRPr lang="pt-BR" sz="1500" dirty="0">
              <a:effectLst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pt-BR" sz="1500" dirty="0">
                <a:effectLst/>
                <a:ea typeface="Arial" panose="020B0604020202020204" pitchFamily="34" charset="0"/>
              </a:rPr>
              <a:t>Em 2021, iniciamos novo trabalho com as obras digitais pela plataforma </a:t>
            </a:r>
            <a:r>
              <a:rPr lang="pt-BR" sz="1500" dirty="0" err="1">
                <a:effectLst/>
                <a:ea typeface="Arial" panose="020B0604020202020204" pitchFamily="34" charset="0"/>
              </a:rPr>
              <a:t>Hotmart</a:t>
            </a:r>
            <a:r>
              <a:rPr lang="pt-BR" sz="1500" dirty="0">
                <a:effectLst/>
                <a:ea typeface="Arial" panose="020B0604020202020204" pitchFamily="34" charset="0"/>
              </a:rPr>
              <a:t>, com cadastro de 35 títulos até o momento e com novas ferramentas de segurança como ebook, EPUB, assinatura e muito mais. Neste momento estamos em teste para uma possível migração da plataforma digital do no Cenáculo.</a:t>
            </a:r>
            <a:endParaRPr lang="pt-BR" sz="1500" dirty="0"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pt-BR" sz="1500" dirty="0">
                <a:effectLst/>
                <a:ea typeface="Arial" panose="020B0604020202020204" pitchFamily="34" charset="0"/>
              </a:rPr>
              <a:t> </a:t>
            </a:r>
          </a:p>
          <a:p>
            <a:pPr algn="just">
              <a:lnSpc>
                <a:spcPct val="115000"/>
              </a:lnSpc>
            </a:pPr>
            <a:r>
              <a:rPr lang="pt-BR" sz="1500" dirty="0">
                <a:effectLst/>
                <a:ea typeface="Arial" panose="020B0604020202020204" pitchFamily="34" charset="0"/>
              </a:rPr>
              <a:t>Em 2021 Angular Editora participou da publicação da “Bíblia de Estudo de John Wesley”. A edição desta Bíblia une as vocações de dois centros comprometidos com a divulgação de obras essenciais para uma vida cristã plena e abundante: a Sociedade Bíblica do Brasil (SBB) e o Centro de Estudos Wesleyanos da Faculdade de Teologia da Universidade Metodista de São Paulo.</a:t>
            </a:r>
          </a:p>
          <a:p>
            <a:pPr algn="just">
              <a:lnSpc>
                <a:spcPct val="115000"/>
              </a:lnSpc>
            </a:pPr>
            <a:endParaRPr lang="pt-BR" sz="1500" dirty="0">
              <a:effectLst/>
              <a:ea typeface="Arial" panose="020B0604020202020204" pitchFamily="34" charset="0"/>
            </a:endParaRPr>
          </a:p>
        </p:txBody>
      </p:sp>
      <p:sp>
        <p:nvSpPr>
          <p:cNvPr id="26" name="Espaço Reservado para Data 25">
            <a:extLst>
              <a:ext uri="{FF2B5EF4-FFF2-40B4-BE49-F238E27FC236}">
                <a16:creationId xmlns:a16="http://schemas.microsoft.com/office/drawing/2014/main" id="{F72F8167-A007-470B-91F8-9FD147915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t-BR" dirty="0"/>
              <a:t>2022</a:t>
            </a:r>
          </a:p>
        </p:txBody>
      </p:sp>
      <p:sp>
        <p:nvSpPr>
          <p:cNvPr id="28" name="Espaço Reservado para o Número do Slide 27">
            <a:extLst>
              <a:ext uri="{FF2B5EF4-FFF2-40B4-BE49-F238E27FC236}">
                <a16:creationId xmlns:a16="http://schemas.microsoft.com/office/drawing/2014/main" id="{657CD656-D89A-42CD-A918-0CA133A22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pt-BR" smtClean="0"/>
              <a:pPr rtl="0"/>
              <a:t>27</a:t>
            </a:fld>
            <a:endParaRPr lang="pt-BR"/>
          </a:p>
        </p:txBody>
      </p:sp>
      <p:sp>
        <p:nvSpPr>
          <p:cNvPr id="17" name="Espaço Reservado para Texto 60">
            <a:extLst>
              <a:ext uri="{FF2B5EF4-FFF2-40B4-BE49-F238E27FC236}">
                <a16:creationId xmlns:a16="http://schemas.microsoft.com/office/drawing/2014/main" id="{1CAB876A-72CB-0A1E-650D-959614D4D3A5}"/>
              </a:ext>
            </a:extLst>
          </p:cNvPr>
          <p:cNvSpPr txBox="1">
            <a:spLocks/>
          </p:cNvSpPr>
          <p:nvPr/>
        </p:nvSpPr>
        <p:spPr>
          <a:xfrm>
            <a:off x="558671" y="641710"/>
            <a:ext cx="11080955" cy="1391806"/>
          </a:xfrm>
          <a:prstGeom prst="rect">
            <a:avLst/>
          </a:prstGeom>
        </p:spPr>
        <p:txBody>
          <a:bodyPr rtlCol="0" anchor="t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r>
              <a:rPr lang="pt-BR" b="1" dirty="0">
                <a:effectLst/>
                <a:ea typeface="Arial" panose="020B0604020202020204" pitchFamily="34" charset="0"/>
              </a:rPr>
              <a:t> </a:t>
            </a:r>
            <a:r>
              <a:rPr lang="pt-BR" dirty="0">
                <a:effectLst/>
                <a:ea typeface="Arial" panose="020B0604020202020204" pitchFamily="34" charset="0"/>
              </a:rPr>
              <a:t>“CONHECER E VIVER A PALAVRA DE DEUS – Publicações que produzem vínculos de comunhão e serviço”.</a:t>
            </a:r>
          </a:p>
          <a:p>
            <a:pPr>
              <a:lnSpc>
                <a:spcPct val="115000"/>
              </a:lnSpc>
            </a:pPr>
            <a:r>
              <a:rPr lang="pt-BR" dirty="0">
                <a:effectLst/>
                <a:ea typeface="Arial" panose="020B0604020202020204" pitchFamily="34" charset="0"/>
              </a:rPr>
              <a:t>A partir de 2018 ampliamos nosso trabalho para atender a Igreja Metodista com publicações focadas para as necessidades locais. Além de livros e Bíblias, foram produzidos materiais como Cânones 2017, Ritual de Celebrações e Cerimônias, Hinário Evangélico, Livros de Registros, Certificados e Envelopes. </a:t>
            </a:r>
          </a:p>
          <a:p>
            <a:pPr>
              <a:lnSpc>
                <a:spcPct val="115000"/>
              </a:lnSpc>
            </a:pPr>
            <a:r>
              <a:rPr lang="pt-BR" dirty="0">
                <a:effectLst/>
                <a:ea typeface="Arial" panose="020B0604020202020204" pitchFamily="34" charset="0"/>
              </a:rPr>
              <a:t>Passando de cerca de 25 títulos para os mais de 70 títulos em nosso catálogo atual.</a:t>
            </a:r>
          </a:p>
        </p:txBody>
      </p:sp>
    </p:spTree>
    <p:extLst>
      <p:ext uri="{BB962C8B-B14F-4D97-AF65-F5344CB8AC3E}">
        <p14:creationId xmlns:p14="http://schemas.microsoft.com/office/powerpoint/2010/main" val="4141620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29">
            <a:extLst>
              <a:ext uri="{FF2B5EF4-FFF2-40B4-BE49-F238E27FC236}">
                <a16:creationId xmlns:a16="http://schemas.microsoft.com/office/drawing/2014/main" id="{F580F041-DC12-4416-8D50-10D5CB880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640"/>
            <a:ext cx="10515600" cy="650846"/>
          </a:xfrm>
        </p:spPr>
        <p:txBody>
          <a:bodyPr rtlCol="0"/>
          <a:lstStyle/>
          <a:p>
            <a:pPr rtl="0"/>
            <a:r>
              <a:rPr lang="pt-BR" dirty="0">
                <a:hlinkClick r:id="rId3"/>
              </a:rPr>
              <a:t>No cenáculo</a:t>
            </a:r>
            <a:endParaRPr lang="pt-BR" dirty="0"/>
          </a:p>
        </p:txBody>
      </p:sp>
      <p:sp>
        <p:nvSpPr>
          <p:cNvPr id="26" name="Espaço Reservado para Data 25">
            <a:extLst>
              <a:ext uri="{FF2B5EF4-FFF2-40B4-BE49-F238E27FC236}">
                <a16:creationId xmlns:a16="http://schemas.microsoft.com/office/drawing/2014/main" id="{F72F8167-A007-470B-91F8-9FD147915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t-BR" dirty="0"/>
              <a:t>2022</a:t>
            </a:r>
          </a:p>
        </p:txBody>
      </p:sp>
      <p:sp>
        <p:nvSpPr>
          <p:cNvPr id="28" name="Espaço Reservado para o Número do Slide 27">
            <a:extLst>
              <a:ext uri="{FF2B5EF4-FFF2-40B4-BE49-F238E27FC236}">
                <a16:creationId xmlns:a16="http://schemas.microsoft.com/office/drawing/2014/main" id="{657CD656-D89A-42CD-A918-0CA133A22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pt-BR" smtClean="0"/>
              <a:pPr rtl="0"/>
              <a:t>28</a:t>
            </a:fld>
            <a:endParaRPr lang="pt-BR" dirty="0"/>
          </a:p>
        </p:txBody>
      </p:sp>
      <p:sp>
        <p:nvSpPr>
          <p:cNvPr id="17" name="Espaço Reservado para Texto 60">
            <a:extLst>
              <a:ext uri="{FF2B5EF4-FFF2-40B4-BE49-F238E27FC236}">
                <a16:creationId xmlns:a16="http://schemas.microsoft.com/office/drawing/2014/main" id="{1CAB876A-72CB-0A1E-650D-959614D4D3A5}"/>
              </a:ext>
            </a:extLst>
          </p:cNvPr>
          <p:cNvSpPr txBox="1">
            <a:spLocks/>
          </p:cNvSpPr>
          <p:nvPr/>
        </p:nvSpPr>
        <p:spPr>
          <a:xfrm>
            <a:off x="1633955" y="956486"/>
            <a:ext cx="8924089" cy="910414"/>
          </a:xfrm>
          <a:prstGeom prst="rect">
            <a:avLst/>
          </a:prstGeom>
        </p:spPr>
        <p:txBody>
          <a:bodyPr rtlCol="0" anchor="t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effectLst/>
                <a:ea typeface="Arial" panose="020B0604020202020204" pitchFamily="34" charset="0"/>
              </a:rPr>
              <a:t>No último quinquênio o no Cenáculo celebrou 80 anos e organizou várias ações e novas iniciativas para marcar a data ao redor do Brasil.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E95F80C-1EB2-6993-03C6-7B00A27A4D21}"/>
              </a:ext>
            </a:extLst>
          </p:cNvPr>
          <p:cNvSpPr txBox="1"/>
          <p:nvPr/>
        </p:nvSpPr>
        <p:spPr>
          <a:xfrm flipH="1">
            <a:off x="418363" y="2656408"/>
            <a:ext cx="101396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effectLst/>
                <a:ea typeface="Arial" panose="020B0604020202020204" pitchFamily="34" charset="0"/>
              </a:rPr>
              <a:t>Campanha: 80 anos - 80 mil novas assinaturas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ea typeface="Arial" panose="020B0604020202020204" pitchFamily="34" charset="0"/>
              </a:rPr>
              <a:t>Concurso no Cenáculo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effectLst/>
                <a:ea typeface="Arial" panose="020B0604020202020204" pitchFamily="34" charset="0"/>
              </a:rPr>
              <a:t>Novo site no Cenáculo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effectLst/>
                <a:ea typeface="Arial" panose="020B0604020202020204" pitchFamily="34" charset="0"/>
              </a:rPr>
              <a:t>No Cenáculo 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ea typeface="Arial" panose="020B0604020202020204" pitchFamily="34" charset="0"/>
              </a:rPr>
              <a:t>No Cenáculo em áudio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effectLst/>
                <a:ea typeface="Arial" panose="020B0604020202020204" pitchFamily="34" charset="0"/>
              </a:rPr>
              <a:t>No Cenáculo em vídeo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ea typeface="Arial" panose="020B0604020202020204" pitchFamily="34" charset="0"/>
              </a:rPr>
              <a:t>Novas edições especiais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effectLst/>
                <a:ea typeface="Arial" panose="020B0604020202020204" pitchFamily="34" charset="0"/>
              </a:rPr>
              <a:t>Eventos nacionais e internacionais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AD553346-FB5C-F54F-E86D-48359F994B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0" b="7294"/>
          <a:stretch/>
        </p:blipFill>
        <p:spPr>
          <a:xfrm>
            <a:off x="4939616" y="3144252"/>
            <a:ext cx="7252384" cy="321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95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29">
            <a:extLst>
              <a:ext uri="{FF2B5EF4-FFF2-40B4-BE49-F238E27FC236}">
                <a16:creationId xmlns:a16="http://schemas.microsoft.com/office/drawing/2014/main" id="{F580F041-DC12-4416-8D50-10D5CB880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640"/>
            <a:ext cx="10515600" cy="650846"/>
          </a:xfrm>
        </p:spPr>
        <p:txBody>
          <a:bodyPr rtlCol="0"/>
          <a:lstStyle/>
          <a:p>
            <a:pPr rtl="0"/>
            <a:r>
              <a:rPr lang="pt-BR" dirty="0"/>
              <a:t>Revista Voz missionária</a:t>
            </a:r>
          </a:p>
        </p:txBody>
      </p:sp>
      <p:sp>
        <p:nvSpPr>
          <p:cNvPr id="26" name="Espaço Reservado para Data 25">
            <a:extLst>
              <a:ext uri="{FF2B5EF4-FFF2-40B4-BE49-F238E27FC236}">
                <a16:creationId xmlns:a16="http://schemas.microsoft.com/office/drawing/2014/main" id="{F72F8167-A007-470B-91F8-9FD147915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t-BR" dirty="0"/>
              <a:t>2022</a:t>
            </a:r>
          </a:p>
        </p:txBody>
      </p:sp>
      <p:sp>
        <p:nvSpPr>
          <p:cNvPr id="28" name="Espaço Reservado para o Número do Slide 27">
            <a:extLst>
              <a:ext uri="{FF2B5EF4-FFF2-40B4-BE49-F238E27FC236}">
                <a16:creationId xmlns:a16="http://schemas.microsoft.com/office/drawing/2014/main" id="{657CD656-D89A-42CD-A918-0CA133A22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pt-BR" smtClean="0"/>
              <a:pPr rtl="0"/>
              <a:t>29</a:t>
            </a:fld>
            <a:endParaRPr lang="pt-BR" dirty="0"/>
          </a:p>
        </p:txBody>
      </p:sp>
      <p:sp>
        <p:nvSpPr>
          <p:cNvPr id="17" name="Espaço Reservado para Texto 60">
            <a:extLst>
              <a:ext uri="{FF2B5EF4-FFF2-40B4-BE49-F238E27FC236}">
                <a16:creationId xmlns:a16="http://schemas.microsoft.com/office/drawing/2014/main" id="{1CAB876A-72CB-0A1E-650D-959614D4D3A5}"/>
              </a:ext>
            </a:extLst>
          </p:cNvPr>
          <p:cNvSpPr txBox="1">
            <a:spLocks/>
          </p:cNvSpPr>
          <p:nvPr/>
        </p:nvSpPr>
        <p:spPr>
          <a:xfrm>
            <a:off x="1633955" y="956486"/>
            <a:ext cx="8924089" cy="910414"/>
          </a:xfrm>
          <a:prstGeom prst="rect">
            <a:avLst/>
          </a:prstGeom>
        </p:spPr>
        <p:txBody>
          <a:bodyPr rtlCol="0" anchor="t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effectLst/>
                <a:ea typeface="Arial" panose="020B0604020202020204" pitchFamily="34" charset="0"/>
              </a:rPr>
              <a:t>A Revista Voz Missionária celebrou 90 anos de missão, celebrando com a realização de vários eventos pelas Igrejas Locais do Brasil. A Voz Missionária também evoluiu sua comunicação para mídias digitais.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E95F80C-1EB2-6993-03C6-7B00A27A4D21}"/>
              </a:ext>
            </a:extLst>
          </p:cNvPr>
          <p:cNvSpPr txBox="1"/>
          <p:nvPr/>
        </p:nvSpPr>
        <p:spPr>
          <a:xfrm flipH="1">
            <a:off x="934718" y="2453578"/>
            <a:ext cx="10139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effectLst/>
                <a:ea typeface="Arial" panose="020B0604020202020204" pitchFamily="34" charset="0"/>
              </a:rPr>
              <a:t>90 anos da Revista Voz Missionária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ea typeface="Arial" panose="020B0604020202020204" pitchFamily="34" charset="0"/>
              </a:rPr>
              <a:t>Novo site da Revista Voz Missionária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effectLst/>
                <a:ea typeface="Arial" panose="020B0604020202020204" pitchFamily="34" charset="0"/>
              </a:rPr>
              <a:t>Novos conteúdos digitais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ea typeface="Arial" panose="020B0604020202020204" pitchFamily="34" charset="0"/>
              </a:rPr>
              <a:t>Ingresso no Youtube e Instagram</a:t>
            </a:r>
            <a:endParaRPr lang="pt-BR" dirty="0">
              <a:effectLst/>
              <a:ea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450766B-0F7C-CF17-01D3-447A67DAE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29" b="13929"/>
          <a:stretch/>
        </p:blipFill>
        <p:spPr>
          <a:xfrm>
            <a:off x="2208033" y="3718075"/>
            <a:ext cx="7775935" cy="315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0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Edifício de tijolos&#10;&#10;Descrição gerada automaticamente com confiança baixa">
            <a:extLst>
              <a:ext uri="{FF2B5EF4-FFF2-40B4-BE49-F238E27FC236}">
                <a16:creationId xmlns:a16="http://schemas.microsoft.com/office/drawing/2014/main" id="{7BD11870-7DE4-E400-BC02-428D99D45C9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293" r="1293"/>
          <a:stretch/>
        </p:blipFill>
        <p:spPr>
          <a:xfrm>
            <a:off x="5511344" y="10"/>
            <a:ext cx="6680656" cy="6857990"/>
          </a:xfrm>
          <a:prstGeom prst="rect">
            <a:avLst/>
          </a:prstGeom>
          <a:noFill/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65A25FA4-A288-4460-BF12-637E0779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7726"/>
            <a:ext cx="2341256" cy="640698"/>
          </a:xfrm>
        </p:spPr>
        <p:txBody>
          <a:bodyPr rtlCol="0" anchor="ctr">
            <a:normAutofit/>
          </a:bodyPr>
          <a:lstStyle/>
          <a:p>
            <a:pPr rtl="0"/>
            <a:r>
              <a:rPr lang="pt-BR" dirty="0"/>
              <a:t>introdução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1C52C13-996F-4CF8-BBA5-F6CC233475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894986"/>
            <a:ext cx="4495800" cy="4461363"/>
          </a:xfrm>
        </p:spPr>
        <p:txBody>
          <a:bodyPr rtlCol="0" anchor="t">
            <a:noAutofit/>
          </a:bodyPr>
          <a:lstStyle/>
          <a:p>
            <a:pPr rtl="0">
              <a:spcAft>
                <a:spcPts val="600"/>
              </a:spcAft>
            </a:pPr>
            <a:r>
              <a:rPr lang="pt-BR" sz="2200" dirty="0"/>
              <a:t>Confira a seguir os pontos de destaque do </a:t>
            </a:r>
            <a:r>
              <a:rPr lang="pt-BR" sz="2200" b="0" i="0" dirty="0">
                <a:solidFill>
                  <a:srgbClr val="000000"/>
                </a:solidFill>
                <a:effectLst/>
              </a:rPr>
              <a:t>Relatório da Secretária para a Vida e Missão da Igreja Metodista </a:t>
            </a:r>
            <a:r>
              <a:rPr lang="pt-BR" sz="2200" dirty="0"/>
              <a:t>brasileira, referente ao quinquênio de 2017-2021. </a:t>
            </a:r>
          </a:p>
          <a:p>
            <a:pPr rtl="0">
              <a:spcAft>
                <a:spcPts val="600"/>
              </a:spcAft>
            </a:pPr>
            <a:r>
              <a:rPr lang="pt-BR" sz="2200" dirty="0"/>
              <a:t>O documento da Secretaria Para Vida e Missão da Igreja reúne as atividades da área nacional. </a:t>
            </a:r>
          </a:p>
          <a:p>
            <a:pPr rtl="0">
              <a:spcAft>
                <a:spcPts val="600"/>
              </a:spcAft>
            </a:pPr>
            <a:r>
              <a:rPr lang="pt-BR" sz="2200" dirty="0"/>
              <a:t>Lembre-se, para conferir todas as atividades, que vão muito além dos destaques, </a:t>
            </a:r>
            <a:r>
              <a:rPr lang="pt-BR" sz="2200" dirty="0">
                <a:hlinkClick r:id="rId4"/>
              </a:rPr>
              <a:t>acesse a versão completa em PDF</a:t>
            </a:r>
            <a:r>
              <a:rPr lang="pt-BR" sz="2200" dirty="0"/>
              <a:t> e os relatório individuais de cada departamento.</a:t>
            </a:r>
          </a:p>
        </p:txBody>
      </p:sp>
      <p:sp>
        <p:nvSpPr>
          <p:cNvPr id="57" name="Espaço Reservado para Data 56">
            <a:extLst>
              <a:ext uri="{FF2B5EF4-FFF2-40B4-BE49-F238E27FC236}">
                <a16:creationId xmlns:a16="http://schemas.microsoft.com/office/drawing/2014/main" id="{653BB8CA-23AF-4226-9FB3-FA1964EBA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 dirty="0"/>
              <a:t>2022</a:t>
            </a:r>
            <a:endParaRPr lang="pt-BR"/>
          </a:p>
        </p:txBody>
      </p:sp>
      <p:sp>
        <p:nvSpPr>
          <p:cNvPr id="59" name="Espaço Reservado para o Número do Slide 58">
            <a:extLst>
              <a:ext uri="{FF2B5EF4-FFF2-40B4-BE49-F238E27FC236}">
                <a16:creationId xmlns:a16="http://schemas.microsoft.com/office/drawing/2014/main" id="{185AB600-E5B8-4AFD-A7DA-37E5D3AFF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EA87306C-81BA-4795-A5CA-9392456A8C1E}" type="slidenum">
              <a:rPr lang="pt-BR" smtClean="0"/>
              <a:pPr rtl="0">
                <a:spcAft>
                  <a:spcPts val="600"/>
                </a:spcAft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5339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29">
            <a:extLst>
              <a:ext uri="{FF2B5EF4-FFF2-40B4-BE49-F238E27FC236}">
                <a16:creationId xmlns:a16="http://schemas.microsoft.com/office/drawing/2014/main" id="{F580F041-DC12-4416-8D50-10D5CB880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337"/>
            <a:ext cx="10515600" cy="994835"/>
          </a:xfrm>
        </p:spPr>
        <p:txBody>
          <a:bodyPr rtlCol="0"/>
          <a:lstStyle/>
          <a:p>
            <a:pPr rtl="0"/>
            <a:r>
              <a:rPr lang="pt-BR" dirty="0"/>
              <a:t>Expositor cristão</a:t>
            </a:r>
          </a:p>
        </p:txBody>
      </p:sp>
      <p:sp>
        <p:nvSpPr>
          <p:cNvPr id="26" name="Espaço Reservado para Data 25">
            <a:extLst>
              <a:ext uri="{FF2B5EF4-FFF2-40B4-BE49-F238E27FC236}">
                <a16:creationId xmlns:a16="http://schemas.microsoft.com/office/drawing/2014/main" id="{F72F8167-A007-470B-91F8-9FD147915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t-BR" dirty="0"/>
              <a:t>2022</a:t>
            </a:r>
          </a:p>
        </p:txBody>
      </p:sp>
      <p:sp>
        <p:nvSpPr>
          <p:cNvPr id="28" name="Espaço Reservado para o Número do Slide 27">
            <a:extLst>
              <a:ext uri="{FF2B5EF4-FFF2-40B4-BE49-F238E27FC236}">
                <a16:creationId xmlns:a16="http://schemas.microsoft.com/office/drawing/2014/main" id="{657CD656-D89A-42CD-A918-0CA133A22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pt-BR" smtClean="0"/>
              <a:pPr rtl="0"/>
              <a:t>30</a:t>
            </a:fld>
            <a:endParaRPr lang="pt-BR" dirty="0"/>
          </a:p>
        </p:txBody>
      </p:sp>
      <p:sp>
        <p:nvSpPr>
          <p:cNvPr id="17" name="Espaço Reservado para Texto 60">
            <a:extLst>
              <a:ext uri="{FF2B5EF4-FFF2-40B4-BE49-F238E27FC236}">
                <a16:creationId xmlns:a16="http://schemas.microsoft.com/office/drawing/2014/main" id="{1CAB876A-72CB-0A1E-650D-959614D4D3A5}"/>
              </a:ext>
            </a:extLst>
          </p:cNvPr>
          <p:cNvSpPr txBox="1">
            <a:spLocks/>
          </p:cNvSpPr>
          <p:nvPr/>
        </p:nvSpPr>
        <p:spPr>
          <a:xfrm>
            <a:off x="448510" y="743761"/>
            <a:ext cx="11294979" cy="994835"/>
          </a:xfrm>
          <a:prstGeom prst="rect">
            <a:avLst/>
          </a:prstGeom>
        </p:spPr>
        <p:txBody>
          <a:bodyPr rtlCol="0" anchor="t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effectLst/>
                <a:ea typeface="Arial" panose="020B0604020202020204" pitchFamily="34" charset="0"/>
              </a:rPr>
              <a:t>O Expositor Cristão desde 1986 com publicação ininterrupta é o jornal denominacional mais antigo em circulação em nosso país. Em 2019 recebeu a premiação de melhor jornal cristão do Brasil, prêmio </a:t>
            </a:r>
            <a:r>
              <a:rPr lang="pt-BR" dirty="0" err="1">
                <a:effectLst/>
                <a:ea typeface="Arial" panose="020B0604020202020204" pitchFamily="34" charset="0"/>
              </a:rPr>
              <a:t>Areté</a:t>
            </a:r>
            <a:r>
              <a:rPr lang="pt-BR" dirty="0">
                <a:effectLst/>
                <a:ea typeface="Arial" panose="020B0604020202020204" pitchFamily="34" charset="0"/>
              </a:rPr>
              <a:t>. Durante o último quinquênio o jornal passou a ser compartilhado também na versão digital, através das mídias e redes sociais do Expositor Cristão e da própria igreja. O site expositorcristao.com.br é possível baixar as edições digitais gratuitamente, publicar notícias de Igrejas Locais e muito mais.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F078E2F-C253-FD78-0065-BE6489004E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90" b="18817"/>
          <a:stretch/>
        </p:blipFill>
        <p:spPr>
          <a:xfrm>
            <a:off x="0" y="2198216"/>
            <a:ext cx="12192000" cy="461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27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E541C6-2BC0-3E6A-A14E-C7109EAA1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83477"/>
            <a:ext cx="4114800" cy="607969"/>
          </a:xfrm>
        </p:spPr>
        <p:txBody>
          <a:bodyPr/>
          <a:lstStyle/>
          <a:p>
            <a:r>
              <a:rPr lang="en-US" b="1" dirty="0">
                <a:hlinkClick r:id="rId2"/>
              </a:rPr>
              <a:t>COMUNICAÇÃO</a:t>
            </a:r>
            <a:br>
              <a:rPr lang="en-US" b="1" dirty="0"/>
            </a:br>
            <a:r>
              <a:rPr lang="en-US" sz="1200" b="1" dirty="0"/>
              <a:t>(</a:t>
            </a:r>
            <a:r>
              <a:rPr lang="pt-BR" sz="1200" b="1" i="0" u="none" strike="noStrike" dirty="0">
                <a:solidFill>
                  <a:srgbClr val="C42821"/>
                </a:solidFill>
                <a:effectLst/>
                <a:latin typeface="Open Sans" panose="020B0606030504020204" pitchFamily="34" charset="0"/>
                <a:hlinkClick r:id="rId2"/>
              </a:rPr>
              <a:t>Comunicação</a:t>
            </a:r>
            <a:r>
              <a:rPr lang="pt-BR" sz="12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e </a:t>
            </a:r>
            <a:r>
              <a:rPr lang="pt-BR" sz="1200" b="1" i="0" u="none" strike="noStrike" dirty="0">
                <a:solidFill>
                  <a:srgbClr val="C42821"/>
                </a:solidFill>
                <a:effectLst/>
                <a:latin typeface="Open Sans" panose="020B0606030504020204" pitchFamily="34" charset="0"/>
                <a:hlinkClick r:id="rId3"/>
              </a:rPr>
              <a:t>Audiovisual</a:t>
            </a:r>
            <a:r>
              <a:rPr lang="pt-BR" sz="1200" u="none" strike="noStrike" dirty="0">
                <a:solidFill>
                  <a:srgbClr val="333333"/>
                </a:solidFill>
                <a:latin typeface="Open Sans" panose="020B0606030504020204" pitchFamily="34" charset="0"/>
              </a:rPr>
              <a:t>)</a:t>
            </a:r>
            <a:endParaRPr lang="en-US" sz="1200" b="1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6492C74-0E66-7F99-1ACC-034DA6E4C31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011" y="791446"/>
            <a:ext cx="11449978" cy="1171685"/>
          </a:xfrm>
        </p:spPr>
        <p:txBody>
          <a:bodyPr/>
          <a:lstStyle/>
          <a:p>
            <a:pPr algn="l"/>
            <a:r>
              <a:rPr lang="pt-BR" sz="1800" b="0" i="0" dirty="0">
                <a:solidFill>
                  <a:srgbClr val="000000"/>
                </a:solidFill>
                <a:effectLst/>
                <a:latin typeface="Tenorite" panose="00000500000000000000" pitchFamily="2" charset="0"/>
              </a:rPr>
              <a:t>A Comunicação Nacional da Igreja Metodista, coordenada pela Secretaria para Vida e Missão, apoiou os trabalhos da Igreja mencionados até aqui através da realização de campanhas nacionais anuais, campanhas sazonais promovidas por Pastorais, Confederações e Departamentos, e comunicação nacional para Igreja Metodista e para Angular Editora, juntamente com seus selos.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FCEA7D-DCB2-70E8-7B87-0BB0B1D8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 noProof="0" dirty="0"/>
              <a:t>2022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2D5C91-6278-BCA3-16D9-AD59281F2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 noProof="0"/>
              <a:t>Apresentação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18B7DE-6AB8-FE46-3432-F9D1EC46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A87306C-81BA-4795-A5CA-9392456A8C1E}" type="slidenum">
              <a:rPr lang="pt-BR" noProof="0" smtClean="0"/>
              <a:pPr rtl="0">
                <a:spcAft>
                  <a:spcPts val="600"/>
                </a:spcAft>
              </a:pPr>
              <a:t>31</a:t>
            </a:fld>
            <a:endParaRPr lang="pt-BR" noProof="0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E5CFBFB9-362A-1D97-D2C3-450AA7E84082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911225" y="2571100"/>
            <a:ext cx="6306993" cy="3785250"/>
          </a:xfrm>
        </p:spPr>
        <p:txBody>
          <a:bodyPr/>
          <a:lstStyle/>
          <a:p>
            <a:r>
              <a:rPr lang="pt-BR" sz="1800" dirty="0"/>
              <a:t>· </a:t>
            </a:r>
            <a:r>
              <a:rPr lang="pt-BR" sz="1600" dirty="0"/>
              <a:t>Temas anuais 2017 – 2021</a:t>
            </a:r>
            <a:br>
              <a:rPr lang="pt-BR" sz="1600" dirty="0"/>
            </a:br>
            <a:r>
              <a:rPr lang="pt-BR" sz="1600" dirty="0"/>
              <a:t>· Oferta Missionária </a:t>
            </a:r>
            <a:br>
              <a:rPr lang="pt-BR" sz="1600" dirty="0"/>
            </a:br>
            <a:r>
              <a:rPr lang="pt-BR" sz="1600" dirty="0"/>
              <a:t>· Ação Social </a:t>
            </a:r>
            <a:br>
              <a:rPr lang="pt-BR" sz="1600" dirty="0"/>
            </a:br>
            <a:r>
              <a:rPr lang="pt-BR" sz="1600" dirty="0"/>
              <a:t>· 150 anos do Metodismo no Brasil </a:t>
            </a:r>
            <a:br>
              <a:rPr lang="pt-BR" sz="1600" dirty="0"/>
            </a:br>
            <a:r>
              <a:rPr lang="pt-BR" sz="1600" dirty="0"/>
              <a:t>· Metodistas Acolhem e Cuidam </a:t>
            </a:r>
            <a:br>
              <a:rPr lang="pt-BR" sz="1600" dirty="0"/>
            </a:br>
            <a:r>
              <a:rPr lang="pt-BR" sz="1600" dirty="0"/>
              <a:t>· Quinta-feira uso preto </a:t>
            </a:r>
            <a:br>
              <a:rPr lang="pt-BR" sz="1600" dirty="0"/>
            </a:br>
            <a:r>
              <a:rPr lang="pt-BR" sz="1600" dirty="0"/>
              <a:t>· Em oração </a:t>
            </a:r>
            <a:br>
              <a:rPr lang="pt-BR" sz="1600" dirty="0"/>
            </a:br>
            <a:r>
              <a:rPr lang="pt-BR" sz="1600" dirty="0"/>
              <a:t>· Campanhas de arrecadação </a:t>
            </a:r>
            <a:br>
              <a:rPr lang="pt-BR" sz="1600" dirty="0"/>
            </a:br>
            <a:r>
              <a:rPr lang="pt-BR" sz="1600" dirty="0"/>
              <a:t>· Pandemia de Covid-19 #metodistaspelavacina #seproteja</a:t>
            </a:r>
            <a:br>
              <a:rPr lang="pt-BR" sz="1600" dirty="0"/>
            </a:br>
            <a:r>
              <a:rPr lang="pt-BR" sz="1600" dirty="0"/>
              <a:t>· Campanhas e eventos </a:t>
            </a:r>
            <a:br>
              <a:rPr lang="pt-BR" sz="1600" dirty="0"/>
            </a:br>
            <a:r>
              <a:rPr lang="pt-BR" sz="1600" dirty="0"/>
              <a:t>· Outras frentes de trabalho </a:t>
            </a:r>
            <a:br>
              <a:rPr lang="pt-BR" sz="1600" dirty="0"/>
            </a:br>
            <a:r>
              <a:rPr lang="pt-BR" sz="1600" dirty="0"/>
              <a:t>· Angular Editora e selos </a:t>
            </a:r>
            <a:br>
              <a:rPr lang="pt-BR" sz="1600" dirty="0"/>
            </a:br>
            <a:r>
              <a:rPr lang="pt-BR" sz="1600" dirty="0"/>
              <a:t>· </a:t>
            </a:r>
            <a:r>
              <a:rPr lang="pt-BR" sz="1600" dirty="0" err="1"/>
              <a:t>siteS</a:t>
            </a:r>
            <a:r>
              <a:rPr lang="pt-BR" sz="1600" dirty="0"/>
              <a:t> e redes sociais </a:t>
            </a:r>
            <a:br>
              <a:rPr lang="pt-BR" sz="1600" dirty="0"/>
            </a:br>
            <a:r>
              <a:rPr lang="pt-BR" sz="1600" dirty="0"/>
              <a:t>· Comunicação via e-mail </a:t>
            </a:r>
            <a:br>
              <a:rPr lang="pt-BR" sz="1600" dirty="0"/>
            </a:br>
            <a:r>
              <a:rPr lang="pt-BR" sz="1600" dirty="0"/>
              <a:t>· produção audiovisual</a:t>
            </a:r>
          </a:p>
          <a:p>
            <a:endParaRPr lang="pt-BR" sz="18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3353D3D-4ADC-7132-7BD2-0214DB445211}"/>
              </a:ext>
            </a:extLst>
          </p:cNvPr>
          <p:cNvSpPr txBox="1"/>
          <p:nvPr/>
        </p:nvSpPr>
        <p:spPr>
          <a:xfrm>
            <a:off x="8153400" y="2728579"/>
            <a:ext cx="274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site nacional passou por diversas atualizações no quinquênio, ganhando área de Perguntas Frequentes, plataforma para localizar a Igreja Metodista mais próxima, e atualizações de layout para melhor atender aos departamentos.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0125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Espaço Reservado para Texto 79">
            <a:extLst>
              <a:ext uri="{FF2B5EF4-FFF2-40B4-BE49-F238E27FC236}">
                <a16:creationId xmlns:a16="http://schemas.microsoft.com/office/drawing/2014/main" id="{1E23B707-4619-411F-BCA9-9F153721B2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66695" y="522216"/>
            <a:ext cx="9606105" cy="376055"/>
          </a:xfrm>
        </p:spPr>
        <p:txBody>
          <a:bodyPr rtlCol="0"/>
          <a:lstStyle/>
          <a:p>
            <a:pPr rtl="0"/>
            <a:r>
              <a:rPr lang="pt-BR" dirty="0">
                <a:hlinkClick r:id="rId3"/>
              </a:rPr>
              <a:t>RELATÓRIO completo</a:t>
            </a:r>
            <a:endParaRPr lang="pt-BR" dirty="0"/>
          </a:p>
        </p:txBody>
      </p:sp>
      <p:sp>
        <p:nvSpPr>
          <p:cNvPr id="79" name="Espaço Reservado para Texto 78">
            <a:extLst>
              <a:ext uri="{FF2B5EF4-FFF2-40B4-BE49-F238E27FC236}">
                <a16:creationId xmlns:a16="http://schemas.microsoft.com/office/drawing/2014/main" id="{82E2372A-C3D6-4099-889B-9004AC815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6695" y="971457"/>
            <a:ext cx="9606105" cy="897028"/>
          </a:xfrm>
        </p:spPr>
        <p:txBody>
          <a:bodyPr rtlCol="0"/>
          <a:lstStyle/>
          <a:p>
            <a:pPr rtl="0"/>
            <a:r>
              <a:rPr lang="pt-BR" dirty="0"/>
              <a:t>Acesse o relatório completo da área nacional para analisar as principais informações do trabalho realizado durante o quinquênio 2017-2021.</a:t>
            </a:r>
          </a:p>
        </p:txBody>
      </p:sp>
      <p:sp>
        <p:nvSpPr>
          <p:cNvPr id="82" name="Espaço Reservado para Texto 81">
            <a:extLst>
              <a:ext uri="{FF2B5EF4-FFF2-40B4-BE49-F238E27FC236}">
                <a16:creationId xmlns:a16="http://schemas.microsoft.com/office/drawing/2014/main" id="{3F5597E2-E045-4B3D-8F17-983390E18B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66695" y="2322847"/>
            <a:ext cx="9606105" cy="376055"/>
          </a:xfrm>
        </p:spPr>
        <p:txBody>
          <a:bodyPr rtlCol="0"/>
          <a:lstStyle/>
          <a:p>
            <a:pPr rtl="0"/>
            <a:r>
              <a:rPr lang="pt-BR" dirty="0">
                <a:hlinkClick r:id="rId4"/>
              </a:rPr>
              <a:t>Relatórios detalhados</a:t>
            </a:r>
            <a:endParaRPr lang="pt-BR" dirty="0"/>
          </a:p>
        </p:txBody>
      </p:sp>
      <p:sp>
        <p:nvSpPr>
          <p:cNvPr id="81" name="Espaço Reservado para Texto 80">
            <a:extLst>
              <a:ext uri="{FF2B5EF4-FFF2-40B4-BE49-F238E27FC236}">
                <a16:creationId xmlns:a16="http://schemas.microsoft.com/office/drawing/2014/main" id="{A64F1920-095B-403C-80E1-A2F024F580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66695" y="2772088"/>
            <a:ext cx="9606105" cy="897028"/>
          </a:xfrm>
        </p:spPr>
        <p:txBody>
          <a:bodyPr rtlCol="0"/>
          <a:lstStyle/>
          <a:p>
            <a:pPr rtl="0"/>
            <a:r>
              <a:rPr lang="pt-BR" dirty="0"/>
              <a:t>Você também pode conferir todos os relatório detalhados dos departamentos, utilizando o título de cada página desse vídeo em formato de apresentação.</a:t>
            </a:r>
          </a:p>
        </p:txBody>
      </p:sp>
      <p:sp>
        <p:nvSpPr>
          <p:cNvPr id="84" name="Espaço Reservado para Texto 83">
            <a:extLst>
              <a:ext uri="{FF2B5EF4-FFF2-40B4-BE49-F238E27FC236}">
                <a16:creationId xmlns:a16="http://schemas.microsoft.com/office/drawing/2014/main" id="{60D23A3B-7061-4A85-9612-37B1F1EFF9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66695" y="4123478"/>
            <a:ext cx="9606105" cy="376055"/>
          </a:xfrm>
        </p:spPr>
        <p:txBody>
          <a:bodyPr rtlCol="0"/>
          <a:lstStyle/>
          <a:p>
            <a:pPr rtl="0"/>
            <a:r>
              <a:rPr lang="pt-BR" dirty="0">
                <a:hlinkClick r:id="rId4"/>
              </a:rPr>
              <a:t>apresentação</a:t>
            </a:r>
            <a:endParaRPr lang="pt-BR" dirty="0"/>
          </a:p>
        </p:txBody>
      </p:sp>
      <p:sp>
        <p:nvSpPr>
          <p:cNvPr id="83" name="Espaço Reservado para Texto 82">
            <a:extLst>
              <a:ext uri="{FF2B5EF4-FFF2-40B4-BE49-F238E27FC236}">
                <a16:creationId xmlns:a16="http://schemas.microsoft.com/office/drawing/2014/main" id="{CC67F132-FEAB-45AE-BAFB-DCA57F3605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66695" y="4652021"/>
            <a:ext cx="9606105" cy="1489470"/>
          </a:xfrm>
        </p:spPr>
        <p:txBody>
          <a:bodyPr rtlCol="0"/>
          <a:lstStyle/>
          <a:p>
            <a:pPr rtl="0"/>
            <a:r>
              <a:rPr lang="pt-BR" dirty="0"/>
              <a:t>Esse conteúdo também está disponível no formato de apresentação e vídeo, para avaliação posterior da Igreja Metodista.</a:t>
            </a:r>
          </a:p>
        </p:txBody>
      </p:sp>
      <p:sp>
        <p:nvSpPr>
          <p:cNvPr id="26" name="Espaço Reservado para Data 25">
            <a:extLst>
              <a:ext uri="{FF2B5EF4-FFF2-40B4-BE49-F238E27FC236}">
                <a16:creationId xmlns:a16="http://schemas.microsoft.com/office/drawing/2014/main" id="{56EA46CF-9FAA-46C0-BD37-C79A26B75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 rtlCol="0"/>
          <a:lstStyle/>
          <a:p>
            <a:pPr rtl="0"/>
            <a:r>
              <a:rPr lang="pt-BR" dirty="0"/>
              <a:t>2022</a:t>
            </a:r>
          </a:p>
        </p:txBody>
      </p:sp>
      <p:sp>
        <p:nvSpPr>
          <p:cNvPr id="28" name="Espaço Reservado para o Número do Slide 27">
            <a:extLst>
              <a:ext uri="{FF2B5EF4-FFF2-40B4-BE49-F238E27FC236}">
                <a16:creationId xmlns:a16="http://schemas.microsoft.com/office/drawing/2014/main" id="{1FFD6689-1CFE-4E13-B717-1E5B52BDC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pt-BR" smtClean="0"/>
              <a:pPr rtl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0759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Forma, Quadrado&#10;&#10;Descrição gerada automaticamente">
            <a:extLst>
              <a:ext uri="{FF2B5EF4-FFF2-40B4-BE49-F238E27FC236}">
                <a16:creationId xmlns:a16="http://schemas.microsoft.com/office/drawing/2014/main" id="{DCD6F964-D9A5-8B2E-6012-ADEDF6E751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25" r="625"/>
          <a:stretch>
            <a:fillRect/>
          </a:stretch>
        </p:blipFill>
        <p:spPr>
          <a:xfrm>
            <a:off x="-2" y="0"/>
            <a:ext cx="12192001" cy="6858000"/>
          </a:xfr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AF96301-6B19-C8B4-0D2A-DB3560593B14}"/>
              </a:ext>
            </a:extLst>
          </p:cNvPr>
          <p:cNvSpPr txBox="1"/>
          <p:nvPr/>
        </p:nvSpPr>
        <p:spPr>
          <a:xfrm>
            <a:off x="-1" y="6858000"/>
            <a:ext cx="6772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4" tooltip="https://desciclopedia.org/wiki/Cinza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5" tooltip="https://creativecommons.org/licenses/by-nc-sa/3.0/"/>
              </a:rPr>
              <a:t>CC BY-SA-NC</a:t>
            </a:r>
            <a:endParaRPr lang="pt-BR" sz="900"/>
          </a:p>
        </p:txBody>
      </p:sp>
      <p:sp>
        <p:nvSpPr>
          <p:cNvPr id="26" name="Espaço Reservado para Data 25">
            <a:extLst>
              <a:ext uri="{FF2B5EF4-FFF2-40B4-BE49-F238E27FC236}">
                <a16:creationId xmlns:a16="http://schemas.microsoft.com/office/drawing/2014/main" id="{56EA46CF-9FAA-46C0-BD37-C79A26B75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 rtlCol="0"/>
          <a:lstStyle/>
          <a:p>
            <a:pPr rtl="0"/>
            <a:r>
              <a:rPr lang="pt-BR" dirty="0"/>
              <a:t>2022</a:t>
            </a:r>
          </a:p>
        </p:txBody>
      </p:sp>
      <p:sp>
        <p:nvSpPr>
          <p:cNvPr id="28" name="Espaço Reservado para o Número do Slide 27">
            <a:extLst>
              <a:ext uri="{FF2B5EF4-FFF2-40B4-BE49-F238E27FC236}">
                <a16:creationId xmlns:a16="http://schemas.microsoft.com/office/drawing/2014/main" id="{1FFD6689-1CFE-4E13-B717-1E5B52BDC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pt-BR" smtClean="0"/>
              <a:pPr rtl="0"/>
              <a:t>33</a:t>
            </a:fld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3B822BB-5190-07A3-1E29-D47046E883FA}"/>
              </a:ext>
            </a:extLst>
          </p:cNvPr>
          <p:cNvSpPr txBox="1"/>
          <p:nvPr/>
        </p:nvSpPr>
        <p:spPr>
          <a:xfrm>
            <a:off x="698202" y="2515273"/>
            <a:ext cx="1065559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0" i="0" dirty="0">
                <a:solidFill>
                  <a:schemeClr val="bg1"/>
                </a:solidFill>
                <a:effectLst/>
                <a:latin typeface="Lucida Handwriting" panose="03010101010101010101" pitchFamily="66" charset="0"/>
              </a:rPr>
              <a:t>Consagre ao Senhor</a:t>
            </a:r>
            <a:br>
              <a:rPr lang="pt-BR" sz="3200" dirty="0">
                <a:solidFill>
                  <a:schemeClr val="bg1"/>
                </a:solidFill>
                <a:latin typeface="Lucida Handwriting" panose="03010101010101010101" pitchFamily="66" charset="0"/>
              </a:rPr>
            </a:br>
            <a:r>
              <a:rPr lang="pt-BR" sz="3200" b="0" i="0" dirty="0">
                <a:solidFill>
                  <a:schemeClr val="bg1"/>
                </a:solidFill>
                <a:effectLst/>
                <a:latin typeface="Lucida Handwriting" panose="03010101010101010101" pitchFamily="66" charset="0"/>
              </a:rPr>
              <a:t>tudo o que você faz,</a:t>
            </a:r>
            <a:br>
              <a:rPr lang="pt-BR" sz="3200" dirty="0">
                <a:solidFill>
                  <a:schemeClr val="bg1"/>
                </a:solidFill>
                <a:latin typeface="Lucida Handwriting" panose="03010101010101010101" pitchFamily="66" charset="0"/>
              </a:rPr>
            </a:br>
            <a:r>
              <a:rPr lang="pt-BR" sz="3200" b="0" i="0" dirty="0">
                <a:solidFill>
                  <a:schemeClr val="bg1"/>
                </a:solidFill>
                <a:effectLst/>
                <a:latin typeface="Lucida Handwriting" panose="03010101010101010101" pitchFamily="66" charset="0"/>
              </a:rPr>
              <a:t>e os seus planos</a:t>
            </a:r>
          </a:p>
          <a:p>
            <a:pPr algn="ctr"/>
            <a:r>
              <a:rPr lang="pt-BR" sz="3200" b="0" i="0" dirty="0">
                <a:solidFill>
                  <a:schemeClr val="bg1"/>
                </a:solidFill>
                <a:effectLst/>
                <a:latin typeface="Lucida Handwriting" panose="03010101010101010101" pitchFamily="66" charset="0"/>
              </a:rPr>
              <a:t>serão bem-sucedidos.</a:t>
            </a:r>
            <a:br>
              <a:rPr lang="pt-BR" dirty="0"/>
            </a:br>
            <a:r>
              <a:rPr lang="pt-BR" b="0" i="0" u="sng" dirty="0">
                <a:solidFill>
                  <a:schemeClr val="bg1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Provérbios 16:3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7B28B63E-99F2-1A33-7C3E-5784C5198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214" y="937288"/>
            <a:ext cx="3049568" cy="640698"/>
          </a:xfrm>
        </p:spPr>
        <p:txBody>
          <a:bodyPr/>
          <a:lstStyle/>
          <a:p>
            <a:r>
              <a:rPr lang="pt-BR" dirty="0"/>
              <a:t>final</a:t>
            </a:r>
          </a:p>
        </p:txBody>
      </p:sp>
    </p:spTree>
    <p:extLst>
      <p:ext uri="{BB962C8B-B14F-4D97-AF65-F5344CB8AC3E}">
        <p14:creationId xmlns:p14="http://schemas.microsoft.com/office/powerpoint/2010/main" val="75380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ítulo 25">
            <a:extLst>
              <a:ext uri="{FF2B5EF4-FFF2-40B4-BE49-F238E27FC236}">
                <a16:creationId xmlns:a16="http://schemas.microsoft.com/office/drawing/2014/main" id="{CDA2767E-38F3-49F7-BE02-EA3E6C7C8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6022"/>
            <a:ext cx="2244436" cy="1800411"/>
          </a:xfrm>
        </p:spPr>
        <p:txBody>
          <a:bodyPr rtlCol="0"/>
          <a:lstStyle/>
          <a:p>
            <a:pPr algn="l" rtl="0"/>
            <a:r>
              <a:rPr lang="pt-BR" dirty="0">
                <a:hlinkClick r:id="rId3"/>
              </a:rPr>
              <a:t>Ações da secretaria para vida e missão</a:t>
            </a:r>
            <a:endParaRPr lang="pt-BR" dirty="0"/>
          </a:p>
        </p:txBody>
      </p:sp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322BD54C-AB8D-4B3B-836D-ABFFFE5D70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31042" y="652826"/>
            <a:ext cx="3433138" cy="426393"/>
          </a:xfrm>
        </p:spPr>
        <p:txBody>
          <a:bodyPr rtlCol="0"/>
          <a:lstStyle/>
          <a:p>
            <a:pPr rtl="0"/>
            <a:r>
              <a:rPr lang="pt-BR" dirty="0"/>
              <a:t>Encontro 2017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62192F0C-65C9-4E6D-9314-81FB7E4DB4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1042" y="1032330"/>
            <a:ext cx="3433138" cy="1800410"/>
          </a:xfrm>
        </p:spPr>
        <p:txBody>
          <a:bodyPr rtlCol="0"/>
          <a:lstStyle/>
          <a:p>
            <a:pPr rtl="0">
              <a:lnSpc>
                <a:spcPct val="100000"/>
              </a:lnSpc>
            </a:pPr>
            <a:r>
              <a:rPr lang="pt-BR" sz="1400" dirty="0"/>
              <a:t>Realizamos um encontro para formação com as pessoas designadas como referências para os diversos segmentos nacionais, com o objetivo de que tais segmentos desenvolvessem suas ações a partir das orientações do PNM.</a:t>
            </a:r>
          </a:p>
        </p:txBody>
      </p:sp>
      <p:sp>
        <p:nvSpPr>
          <p:cNvPr id="24" name="Espaço Reservado para Texto 23">
            <a:extLst>
              <a:ext uri="{FF2B5EF4-FFF2-40B4-BE49-F238E27FC236}">
                <a16:creationId xmlns:a16="http://schemas.microsoft.com/office/drawing/2014/main" id="{4AB50F20-85E8-46ED-94DD-28F720071B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8024" y="652826"/>
            <a:ext cx="3433138" cy="428891"/>
          </a:xfrm>
        </p:spPr>
        <p:txBody>
          <a:bodyPr rtlCol="0"/>
          <a:lstStyle/>
          <a:p>
            <a:pPr rtl="0"/>
            <a:r>
              <a:rPr lang="pt-BR" dirty="0"/>
              <a:t>Diálogos e parcerias</a:t>
            </a:r>
          </a:p>
        </p:txBody>
      </p:sp>
      <p:sp>
        <p:nvSpPr>
          <p:cNvPr id="44" name="Espaço Reservado para Texto 43">
            <a:extLst>
              <a:ext uri="{FF2B5EF4-FFF2-40B4-BE49-F238E27FC236}">
                <a16:creationId xmlns:a16="http://schemas.microsoft.com/office/drawing/2014/main" id="{540F4685-F7C7-4370-AF35-F80D53D13A4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38024" y="1144359"/>
            <a:ext cx="3433138" cy="3013185"/>
          </a:xfrm>
        </p:spPr>
        <p:txBody>
          <a:bodyPr rtlCol="0"/>
          <a:lstStyle/>
          <a:p>
            <a:pPr rtl="0">
              <a:lnSpc>
                <a:spcPct val="100000"/>
              </a:lnSpc>
            </a:pPr>
            <a:r>
              <a:rPr lang="pt-BR" sz="1400" dirty="0"/>
              <a:t>“Fortalecer a Identidade, Conexidade e Unidade”. Nesses diálogos fortaleceu-se laços de fraternidade e sororidade, vínculos missionários com diversas igrejas e outras organizações religiosas cristãs, a saber: Diaconia; Conselho Mundial de Igrejas; Conselho Latino Americano de Igrejas; e Conselho de Igrejas Evangélicas Metodistas da América Latina. Parcerias com Igreja Metodista da Alemanha e Igreja Metodista de Moçambique.</a:t>
            </a:r>
          </a:p>
          <a:p>
            <a:pPr rtl="0"/>
            <a:endParaRPr lang="pt-BR" sz="1400" dirty="0"/>
          </a:p>
        </p:txBody>
      </p:sp>
      <p:sp>
        <p:nvSpPr>
          <p:cNvPr id="323" name="Espaço Reservado para Data 322">
            <a:extLst>
              <a:ext uri="{FF2B5EF4-FFF2-40B4-BE49-F238E27FC236}">
                <a16:creationId xmlns:a16="http://schemas.microsoft.com/office/drawing/2014/main" id="{E3799503-8083-4A2B-B1A6-DA877569C5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t-BR" dirty="0"/>
              <a:t>2022</a:t>
            </a:r>
          </a:p>
        </p:txBody>
      </p:sp>
      <p:sp>
        <p:nvSpPr>
          <p:cNvPr id="325" name="Espaço Reservado para o Número do Slide 324">
            <a:extLst>
              <a:ext uri="{FF2B5EF4-FFF2-40B4-BE49-F238E27FC236}">
                <a16:creationId xmlns:a16="http://schemas.microsoft.com/office/drawing/2014/main" id="{C9F5126E-D75A-4501-9BA9-5485EAB79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pt-BR" smtClean="0"/>
              <a:pPr rtl="0"/>
              <a:t>4</a:t>
            </a:fld>
            <a:endParaRPr lang="pt-BR"/>
          </a:p>
        </p:txBody>
      </p:sp>
      <p:sp>
        <p:nvSpPr>
          <p:cNvPr id="28" name="Espaço Reservado para Texto 21">
            <a:extLst>
              <a:ext uri="{FF2B5EF4-FFF2-40B4-BE49-F238E27FC236}">
                <a16:creationId xmlns:a16="http://schemas.microsoft.com/office/drawing/2014/main" id="{A1131A7B-9038-6D11-47E1-033F59C3369F}"/>
              </a:ext>
            </a:extLst>
          </p:cNvPr>
          <p:cNvSpPr txBox="1">
            <a:spLocks/>
          </p:cNvSpPr>
          <p:nvPr/>
        </p:nvSpPr>
        <p:spPr>
          <a:xfrm>
            <a:off x="4231042" y="3215803"/>
            <a:ext cx="3433138" cy="426393"/>
          </a:xfrm>
          <a:prstGeom prst="rect">
            <a:avLst/>
          </a:prstGeom>
        </p:spPr>
        <p:txBody>
          <a:bodyPr rtlCol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ACOLHIMENTO</a:t>
            </a:r>
          </a:p>
        </p:txBody>
      </p:sp>
      <p:sp>
        <p:nvSpPr>
          <p:cNvPr id="29" name="Espaço Reservado para Texto 17">
            <a:extLst>
              <a:ext uri="{FF2B5EF4-FFF2-40B4-BE49-F238E27FC236}">
                <a16:creationId xmlns:a16="http://schemas.microsoft.com/office/drawing/2014/main" id="{B759392B-A088-4C1F-B0AC-0091A7D0F546}"/>
              </a:ext>
            </a:extLst>
          </p:cNvPr>
          <p:cNvSpPr txBox="1">
            <a:spLocks/>
          </p:cNvSpPr>
          <p:nvPr/>
        </p:nvSpPr>
        <p:spPr>
          <a:xfrm>
            <a:off x="4231042" y="3595306"/>
            <a:ext cx="3433138" cy="1826925"/>
          </a:xfrm>
          <a:prstGeom prst="rect">
            <a:avLst/>
          </a:prstGeom>
        </p:spPr>
        <p:txBody>
          <a:bodyPr rtlCol="0"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1400" dirty="0"/>
              <a:t>Entre os anos de 2017 e 2020, até o início da Pandemia de Covid-19, a Sede Nacional acolheu presencialmente cerca de 80 eventos entre reuniões, encontros, gravações e devocionais especiais.</a:t>
            </a:r>
          </a:p>
        </p:txBody>
      </p:sp>
      <p:pic>
        <p:nvPicPr>
          <p:cNvPr id="3" name="Imagem 2" descr="Pessoas sentadas ao redor de uma mesa&#10;&#10;Descrição gerada automaticamente com confiança média">
            <a:extLst>
              <a:ext uri="{FF2B5EF4-FFF2-40B4-BE49-F238E27FC236}">
                <a16:creationId xmlns:a16="http://schemas.microsoft.com/office/drawing/2014/main" id="{B5794DCA-44B1-4DDF-26BD-2CD625958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947560" y="5187298"/>
            <a:ext cx="2244438" cy="1495926"/>
          </a:xfrm>
          <a:prstGeom prst="rect">
            <a:avLst/>
          </a:prstGeom>
        </p:spPr>
      </p:pic>
      <p:pic>
        <p:nvPicPr>
          <p:cNvPr id="5" name="Imagem 4" descr="Pessoas sentadas em cadeiras&#10;&#10;Descrição gerada automaticamente">
            <a:extLst>
              <a:ext uri="{FF2B5EF4-FFF2-40B4-BE49-F238E27FC236}">
                <a16:creationId xmlns:a16="http://schemas.microsoft.com/office/drawing/2014/main" id="{EBB84588-E870-E0A1-0C9C-271B5E23C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5185436"/>
            <a:ext cx="2244438" cy="1495926"/>
          </a:xfrm>
          <a:prstGeom prst="rect">
            <a:avLst/>
          </a:prstGeom>
        </p:spPr>
      </p:pic>
      <p:pic>
        <p:nvPicPr>
          <p:cNvPr id="7" name="Imagem 6" descr="Pessoas sentadas em cadeiras&#10;&#10;Descrição gerada automaticamente">
            <a:extLst>
              <a:ext uri="{FF2B5EF4-FFF2-40B4-BE49-F238E27FC236}">
                <a16:creationId xmlns:a16="http://schemas.microsoft.com/office/drawing/2014/main" id="{C38A2409-CFA3-E0B5-F373-5E72AADCD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154050" y="5187304"/>
            <a:ext cx="2659423" cy="1494058"/>
          </a:xfrm>
          <a:prstGeom prst="rect">
            <a:avLst/>
          </a:prstGeom>
        </p:spPr>
      </p:pic>
      <p:pic>
        <p:nvPicPr>
          <p:cNvPr id="9" name="Imagem 8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C5EFB3E3-ED09-D489-3836-CA0C2E9A48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75526" y="5185436"/>
            <a:ext cx="2244438" cy="1495926"/>
          </a:xfrm>
          <a:prstGeom prst="rect">
            <a:avLst/>
          </a:prstGeom>
        </p:spPr>
      </p:pic>
      <p:pic>
        <p:nvPicPr>
          <p:cNvPr id="11" name="Imagem 10" descr="Grupo de pessoas em uma sala&#10;&#10;Descrição gerada automaticamente">
            <a:extLst>
              <a:ext uri="{FF2B5EF4-FFF2-40B4-BE49-F238E27FC236}">
                <a16:creationId xmlns:a16="http://schemas.microsoft.com/office/drawing/2014/main" id="{36F51F06-CCDF-CB7B-7359-73041E6D4B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364902" y="5185436"/>
            <a:ext cx="2244438" cy="14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0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29">
            <a:extLst>
              <a:ext uri="{FF2B5EF4-FFF2-40B4-BE49-F238E27FC236}">
                <a16:creationId xmlns:a16="http://schemas.microsoft.com/office/drawing/2014/main" id="{F580F041-DC12-4416-8D50-10D5CB880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7992"/>
            <a:ext cx="10515600" cy="994835"/>
          </a:xfrm>
        </p:spPr>
        <p:txBody>
          <a:bodyPr rtlCol="0"/>
          <a:lstStyle/>
          <a:p>
            <a:pPr rtl="0"/>
            <a:r>
              <a:rPr lang="pt-BR" dirty="0"/>
              <a:t>Ações das áreas que compõe a secretaria para vida e missão</a:t>
            </a:r>
          </a:p>
        </p:txBody>
      </p:sp>
      <p:pic>
        <p:nvPicPr>
          <p:cNvPr id="46" name="Espaço Reservado para Imagem 45" descr="Ícone de caixa exclusiva">
            <a:extLst>
              <a:ext uri="{FF2B5EF4-FFF2-40B4-BE49-F238E27FC236}">
                <a16:creationId xmlns:a16="http://schemas.microsoft.com/office/drawing/2014/main" id="{1420D33F-ACED-46BE-B2DF-C61CB4ABF7C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32608" y="2982740"/>
            <a:ext cx="603504" cy="603504"/>
          </a:xfrm>
        </p:spPr>
      </p:pic>
      <p:pic>
        <p:nvPicPr>
          <p:cNvPr id="66" name="Espaço Reservado para Imagem 65" descr="Ícone de mercado">
            <a:extLst>
              <a:ext uri="{FF2B5EF4-FFF2-40B4-BE49-F238E27FC236}">
                <a16:creationId xmlns:a16="http://schemas.microsoft.com/office/drawing/2014/main" id="{A336AF83-492E-4D22-9173-676DCAB77B13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789" b="789"/>
          <a:stretch/>
        </p:blipFill>
        <p:spPr>
          <a:xfrm>
            <a:off x="4388240" y="2981421"/>
            <a:ext cx="603504" cy="594360"/>
          </a:xfrm>
        </p:spPr>
      </p:pic>
      <p:pic>
        <p:nvPicPr>
          <p:cNvPr id="87" name="Espaço Reservado para Imagem 86" descr="Ícone da Área de Transferência">
            <a:extLst>
              <a:ext uri="{FF2B5EF4-FFF2-40B4-BE49-F238E27FC236}">
                <a16:creationId xmlns:a16="http://schemas.microsoft.com/office/drawing/2014/main" id="{8BBFDB51-02F2-47A2-A20D-538E6E43E738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182902" y="2983163"/>
            <a:ext cx="603504" cy="603504"/>
          </a:xfrm>
        </p:spPr>
      </p:pic>
      <p:pic>
        <p:nvPicPr>
          <p:cNvPr id="105" name="Espaço Reservado para Imagem 104" descr="Ícone de pergunta">
            <a:extLst>
              <a:ext uri="{FF2B5EF4-FFF2-40B4-BE49-F238E27FC236}">
                <a16:creationId xmlns:a16="http://schemas.microsoft.com/office/drawing/2014/main" id="{4ECD9547-8CC8-47C4-BE18-635B1907658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927648" y="3001928"/>
            <a:ext cx="594360" cy="594360"/>
          </a:xfrm>
        </p:spPr>
      </p:pic>
      <p:sp>
        <p:nvSpPr>
          <p:cNvPr id="62" name="Espaço Reservado para Texto 61">
            <a:extLst>
              <a:ext uri="{FF2B5EF4-FFF2-40B4-BE49-F238E27FC236}">
                <a16:creationId xmlns:a16="http://schemas.microsoft.com/office/drawing/2014/main" id="{F3A35CB8-192D-46E2-ABAC-ED96BB3582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0800" y="3608439"/>
            <a:ext cx="2351446" cy="491509"/>
          </a:xfrm>
        </p:spPr>
        <p:txBody>
          <a:bodyPr rtlCol="0"/>
          <a:lstStyle/>
          <a:p>
            <a:pPr rtl="0"/>
            <a:r>
              <a:rPr lang="pt-BR" dirty="0">
                <a:hlinkClick r:id="rId11"/>
              </a:rPr>
              <a:t>Educação cristã</a:t>
            </a:r>
            <a:endParaRPr lang="pt-BR" dirty="0"/>
          </a:p>
        </p:txBody>
      </p:sp>
      <p:sp>
        <p:nvSpPr>
          <p:cNvPr id="61" name="Espaço Reservado para Texto 60">
            <a:extLst>
              <a:ext uri="{FF2B5EF4-FFF2-40B4-BE49-F238E27FC236}">
                <a16:creationId xmlns:a16="http://schemas.microsoft.com/office/drawing/2014/main" id="{AAB80485-19C5-4162-A7D1-C16C0A37DB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6153" y="4095826"/>
            <a:ext cx="2740741" cy="2079519"/>
          </a:xfrm>
        </p:spPr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BR" sz="1200" dirty="0">
                <a:hlinkClick r:id="rId12"/>
              </a:rPr>
              <a:t>Departamento Nacional de Escola Dominical (DNED)</a:t>
            </a:r>
            <a:endParaRPr lang="pt-BR" sz="1200" dirty="0"/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BR" sz="1200" dirty="0">
                <a:hlinkClick r:id="rId13"/>
              </a:rPr>
              <a:t>Departamento Nacional de Trabalho com Crianças (DNTC)</a:t>
            </a:r>
            <a:endParaRPr lang="pt-BR" sz="1200" dirty="0"/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BR" sz="1200" dirty="0">
                <a:hlinkClick r:id="rId14"/>
              </a:rPr>
              <a:t>Departamento Nacional de Música e Arte</a:t>
            </a:r>
            <a:endParaRPr lang="pt-BR" sz="1200" dirty="0"/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BR" sz="1200" dirty="0">
                <a:hlinkClick r:id="rId15"/>
              </a:rPr>
              <a:t>Confederações</a:t>
            </a:r>
            <a:r>
              <a:rPr lang="pt-BR" sz="1200" dirty="0"/>
              <a:t> </a:t>
            </a:r>
          </a:p>
        </p:txBody>
      </p:sp>
      <p:sp>
        <p:nvSpPr>
          <p:cNvPr id="64" name="Espaço Reservado para Texto 63">
            <a:extLst>
              <a:ext uri="{FF2B5EF4-FFF2-40B4-BE49-F238E27FC236}">
                <a16:creationId xmlns:a16="http://schemas.microsoft.com/office/drawing/2014/main" id="{A1AC70BF-8941-481C-8D24-0B619A898E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08580" y="3608439"/>
            <a:ext cx="2351446" cy="491509"/>
          </a:xfrm>
        </p:spPr>
        <p:txBody>
          <a:bodyPr rtlCol="0"/>
          <a:lstStyle/>
          <a:p>
            <a:pPr rtl="0"/>
            <a:r>
              <a:rPr lang="pt-BR" dirty="0"/>
              <a:t>Ação social</a:t>
            </a:r>
          </a:p>
        </p:txBody>
      </p:sp>
      <p:sp>
        <p:nvSpPr>
          <p:cNvPr id="63" name="Espaço Reservado para Texto 62">
            <a:extLst>
              <a:ext uri="{FF2B5EF4-FFF2-40B4-BE49-F238E27FC236}">
                <a16:creationId xmlns:a16="http://schemas.microsoft.com/office/drawing/2014/main" id="{8D138E80-5256-446A-AE30-0A9CBCEC97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6950" y="4132606"/>
            <a:ext cx="2351446" cy="1704547"/>
          </a:xfrm>
        </p:spPr>
        <p:txBody>
          <a:bodyPr rtlCol="0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t-BR" dirty="0">
                <a:hlinkClick r:id="rId15"/>
              </a:rPr>
              <a:t>Ações solidárias</a:t>
            </a:r>
            <a:endParaRPr lang="pt-BR" dirty="0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t-BR" dirty="0">
                <a:hlinkClick r:id="rId15"/>
              </a:rPr>
              <a:t>Pastorais</a:t>
            </a:r>
            <a:endParaRPr lang="pt-BR" dirty="0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t-BR" dirty="0">
                <a:hlinkClick r:id="rId16"/>
              </a:rPr>
              <a:t>Projeto Sombra e Água Fresca (SAF)</a:t>
            </a:r>
            <a:endParaRPr lang="pt-BR" dirty="0"/>
          </a:p>
        </p:txBody>
      </p:sp>
      <p:sp>
        <p:nvSpPr>
          <p:cNvPr id="77" name="Espaço Reservado para Texto 76">
            <a:extLst>
              <a:ext uri="{FF2B5EF4-FFF2-40B4-BE49-F238E27FC236}">
                <a16:creationId xmlns:a16="http://schemas.microsoft.com/office/drawing/2014/main" id="{F8450002-65CC-44ED-9FA3-79F17962B3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03399" y="3608439"/>
            <a:ext cx="2521945" cy="491509"/>
          </a:xfrm>
        </p:spPr>
        <p:txBody>
          <a:bodyPr rtlCol="0"/>
          <a:lstStyle/>
          <a:p>
            <a:pPr rtl="0"/>
            <a:r>
              <a:rPr lang="pt-BR" dirty="0"/>
              <a:t>Ação missionária</a:t>
            </a:r>
          </a:p>
        </p:txBody>
      </p:sp>
      <p:sp>
        <p:nvSpPr>
          <p:cNvPr id="76" name="Espaço Reservado para Texto 75">
            <a:extLst>
              <a:ext uri="{FF2B5EF4-FFF2-40B4-BE49-F238E27FC236}">
                <a16:creationId xmlns:a16="http://schemas.microsoft.com/office/drawing/2014/main" id="{C5E5A4C4-6086-4F2D-BF5F-1A909411BA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32902" y="4121720"/>
            <a:ext cx="2887049" cy="2485082"/>
          </a:xfrm>
        </p:spPr>
        <p:txBody>
          <a:bodyPr rtlCol="0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t-BR" sz="1200" dirty="0">
                <a:hlinkClick r:id="rId17"/>
              </a:rPr>
              <a:t>Campanha da Oferta Missionária</a:t>
            </a:r>
            <a:endParaRPr lang="pt-BR" sz="1200" dirty="0"/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BR" sz="1200" dirty="0">
                <a:hlinkClick r:id="rId18"/>
              </a:rPr>
              <a:t>Câmara Nacional de Ação Missionária (CNEM)</a:t>
            </a:r>
            <a:endParaRPr lang="pt-BR" sz="1200" dirty="0"/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BR" sz="1200" dirty="0">
                <a:hlinkClick r:id="rId17"/>
              </a:rPr>
              <a:t>Coordenação Nacional de Intercessão</a:t>
            </a:r>
            <a:endParaRPr lang="pt-BR" sz="1200" dirty="0"/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pt-BR" sz="1200" dirty="0">
                <a:hlinkClick r:id="rId17"/>
              </a:rPr>
              <a:t>Outras ações</a:t>
            </a:r>
            <a:endParaRPr lang="pt-BR" sz="1200" dirty="0"/>
          </a:p>
        </p:txBody>
      </p:sp>
      <p:sp>
        <p:nvSpPr>
          <p:cNvPr id="79" name="Espaço Reservado para Texto 78">
            <a:extLst>
              <a:ext uri="{FF2B5EF4-FFF2-40B4-BE49-F238E27FC236}">
                <a16:creationId xmlns:a16="http://schemas.microsoft.com/office/drawing/2014/main" id="{3ECFAB54-2FAE-44AC-A18F-60ABE9A741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71180" y="3608439"/>
            <a:ext cx="2351446" cy="491509"/>
          </a:xfrm>
        </p:spPr>
        <p:txBody>
          <a:bodyPr rtlCol="0"/>
          <a:lstStyle/>
          <a:p>
            <a:pPr rtl="0"/>
            <a:r>
              <a:rPr lang="pt-BR" dirty="0"/>
              <a:t>comunicação</a:t>
            </a:r>
          </a:p>
        </p:txBody>
      </p:sp>
      <p:sp>
        <p:nvSpPr>
          <p:cNvPr id="78" name="Espaço Reservado para Texto 77">
            <a:extLst>
              <a:ext uri="{FF2B5EF4-FFF2-40B4-BE49-F238E27FC236}">
                <a16:creationId xmlns:a16="http://schemas.microsoft.com/office/drawing/2014/main" id="{DF2F3071-377B-4538-8351-AE48F52BD1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1180" y="4095826"/>
            <a:ext cx="2351446" cy="1704547"/>
          </a:xfrm>
        </p:spPr>
        <p:txBody>
          <a:bodyPr rtlCol="0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t-BR" dirty="0">
                <a:hlinkClick r:id="rId19"/>
              </a:rPr>
              <a:t>Mídias Metodista</a:t>
            </a:r>
            <a:endParaRPr lang="pt-BR" dirty="0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t-BR" dirty="0"/>
              <a:t>Expositor Cristão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t-BR" dirty="0">
                <a:hlinkClick r:id="rId20"/>
              </a:rPr>
              <a:t>Angular Editora</a:t>
            </a:r>
            <a:endParaRPr lang="pt-BR" dirty="0"/>
          </a:p>
        </p:txBody>
      </p:sp>
      <p:sp>
        <p:nvSpPr>
          <p:cNvPr id="26" name="Espaço Reservado para Data 25">
            <a:extLst>
              <a:ext uri="{FF2B5EF4-FFF2-40B4-BE49-F238E27FC236}">
                <a16:creationId xmlns:a16="http://schemas.microsoft.com/office/drawing/2014/main" id="{F72F8167-A007-470B-91F8-9FD147915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t-BR" dirty="0"/>
              <a:t>2022</a:t>
            </a:r>
          </a:p>
        </p:txBody>
      </p:sp>
      <p:sp>
        <p:nvSpPr>
          <p:cNvPr id="28" name="Espaço Reservado para o Número do Slide 27">
            <a:extLst>
              <a:ext uri="{FF2B5EF4-FFF2-40B4-BE49-F238E27FC236}">
                <a16:creationId xmlns:a16="http://schemas.microsoft.com/office/drawing/2014/main" id="{657CD656-D89A-42CD-A918-0CA133A22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pt-BR" smtClean="0"/>
              <a:pPr rtl="0"/>
              <a:t>5</a:t>
            </a:fld>
            <a:endParaRPr lang="pt-BR"/>
          </a:p>
        </p:txBody>
      </p:sp>
      <p:sp>
        <p:nvSpPr>
          <p:cNvPr id="17" name="Espaço Reservado para Texto 60">
            <a:extLst>
              <a:ext uri="{FF2B5EF4-FFF2-40B4-BE49-F238E27FC236}">
                <a16:creationId xmlns:a16="http://schemas.microsoft.com/office/drawing/2014/main" id="{1CAB876A-72CB-0A1E-650D-959614D4D3A5}"/>
              </a:ext>
            </a:extLst>
          </p:cNvPr>
          <p:cNvSpPr txBox="1">
            <a:spLocks/>
          </p:cNvSpPr>
          <p:nvPr/>
        </p:nvSpPr>
        <p:spPr>
          <a:xfrm>
            <a:off x="1111045" y="1321934"/>
            <a:ext cx="9969910" cy="491509"/>
          </a:xfrm>
          <a:prstGeom prst="rect">
            <a:avLst/>
          </a:prstGeom>
        </p:spPr>
        <p:txBody>
          <a:bodyPr rtlCol="0" anchor="t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A Secretaria para Vida e Missão, através da AIM e da Sede Nacional, apoia e viabiliza o trabalho de diferentes setores da Igreja Metodista, conforme apresentado a seguir.</a:t>
            </a:r>
          </a:p>
        </p:txBody>
      </p:sp>
    </p:spTree>
    <p:extLst>
      <p:ext uri="{BB962C8B-B14F-4D97-AF65-F5344CB8AC3E}">
        <p14:creationId xmlns:p14="http://schemas.microsoft.com/office/powerpoint/2010/main" val="2883553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3F20131-2E66-4147-85FF-C0F1FCA9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980" y="595745"/>
            <a:ext cx="6673562" cy="1183079"/>
          </a:xfrm>
        </p:spPr>
        <p:txBody>
          <a:bodyPr rtlCol="0"/>
          <a:lstStyle/>
          <a:p>
            <a:pPr algn="l" rtl="0"/>
            <a:r>
              <a:rPr lang="pt-BR" dirty="0"/>
              <a:t>Educação cristã</a:t>
            </a:r>
            <a:br>
              <a:rPr lang="pt-BR" dirty="0"/>
            </a:br>
            <a:r>
              <a:rPr lang="pt-BR" sz="1800" b="1" dirty="0">
                <a:hlinkClick r:id="rId3"/>
              </a:rPr>
              <a:t>departamento nacional de escola dominical</a:t>
            </a:r>
            <a:endParaRPr lang="pt-BR" sz="1800" b="1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00E7F2B6-10A7-477E-B377-78173351CB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24359" y="2046233"/>
            <a:ext cx="3126583" cy="426393"/>
          </a:xfrm>
        </p:spPr>
        <p:txBody>
          <a:bodyPr rtlCol="0"/>
          <a:lstStyle/>
          <a:p>
            <a:pPr rtl="0"/>
            <a:r>
              <a:rPr lang="pt-BR" dirty="0"/>
              <a:t>adaptação</a:t>
            </a:r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59BCB765-3776-41F5-B6B8-6208678A04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4359" y="2425736"/>
            <a:ext cx="3126583" cy="4184614"/>
          </a:xfrm>
        </p:spPr>
        <p:txBody>
          <a:bodyPr rtlCol="0"/>
          <a:lstStyle/>
          <a:p>
            <a:r>
              <a:rPr lang="pt-BR" sz="1200" dirty="0">
                <a:effectLst/>
                <a:ea typeface="Arial" panose="020B0604020202020204" pitchFamily="34" charset="0"/>
              </a:rPr>
              <a:t>Se até 2019 as ações do departamento seguiam o curso planejado e esperado, o advento da pandemia desafiou o departamento a mudar a prática. Em resumo, nos dois últimos anos, as ações se concentraram em e para atividades virtuais, conforme o momento de isolamento social pediu: elaboração de materiais e formações para o manejo das aulas virtuais; lives (transmissões ao vivo) com temas diversos para formação; uso das redes sociais para divulgação de informações sobre a pandemia; produção de e-books; participação on-line em escolas dominicais e outras atividades das igrejas locais.</a:t>
            </a:r>
          </a:p>
          <a:p>
            <a:pPr rtl="0"/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D2EE4141-AD91-4E47-B788-C5EA3ACC61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26986" y="2046233"/>
            <a:ext cx="3281556" cy="426393"/>
          </a:xfrm>
        </p:spPr>
        <p:txBody>
          <a:bodyPr rtlCol="0"/>
          <a:lstStyle/>
          <a:p>
            <a:pPr rtl="0"/>
            <a:r>
              <a:rPr lang="pt-BR" dirty="0"/>
              <a:t>projetos</a:t>
            </a:r>
          </a:p>
        </p:txBody>
      </p:sp>
      <p:sp>
        <p:nvSpPr>
          <p:cNvPr id="33" name="Espaço Reservado para Texto 32">
            <a:extLst>
              <a:ext uri="{FF2B5EF4-FFF2-40B4-BE49-F238E27FC236}">
                <a16:creationId xmlns:a16="http://schemas.microsoft.com/office/drawing/2014/main" id="{1ACF41D3-2AFC-49DB-9DF0-E2ECA29FB1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26986" y="2425736"/>
            <a:ext cx="3281556" cy="4184614"/>
          </a:xfrm>
        </p:spPr>
        <p:txBody>
          <a:bodyPr rtlCol="0"/>
          <a:lstStyle/>
          <a:p>
            <a:r>
              <a:rPr lang="pt-BR" sz="1400" dirty="0">
                <a:effectLst/>
                <a:ea typeface="Arial" panose="020B0604020202020204" pitchFamily="34" charset="0"/>
              </a:rPr>
              <a:t>Dos projetos desenvolvidos neste período, além da periódica publicação das revistas de Escola Dominical, foram lançados os seguintes conteúdos:</a:t>
            </a:r>
            <a:br>
              <a:rPr lang="pt-BR" sz="1400" dirty="0">
                <a:effectLst/>
                <a:ea typeface="Arial" panose="020B0604020202020204" pitchFamily="34" charset="0"/>
              </a:rPr>
            </a:br>
            <a:endParaRPr lang="pt-BR" sz="1400" dirty="0">
              <a:effectLst/>
              <a:ea typeface="Arial" panose="020B0604020202020204" pitchFamily="34" charset="0"/>
            </a:endParaRPr>
          </a:p>
          <a:p>
            <a:pPr marL="342900" lvl="0" indent="-342900" algn="just">
              <a:buFont typeface="+mj-lt"/>
              <a:buAutoNum type="alphaLcPeriod"/>
            </a:pPr>
            <a:r>
              <a:rPr lang="pt-BR" sz="1400" dirty="0">
                <a:effectLst/>
                <a:ea typeface="Cambria" panose="02040503050406030204" pitchFamily="18" charset="0"/>
              </a:rPr>
              <a:t>Programa Mais um pouco;</a:t>
            </a:r>
            <a:r>
              <a:rPr lang="pt-BR" sz="1400" strike="sngStrike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 </a:t>
            </a:r>
            <a:endParaRPr lang="pt-BR" sz="1400" dirty="0">
              <a:effectLst/>
              <a:ea typeface="Cambria" panose="02040503050406030204" pitchFamily="18" charset="0"/>
            </a:endParaRPr>
          </a:p>
          <a:p>
            <a:pPr marL="342900" lvl="0" indent="-342900" algn="just">
              <a:buFont typeface="+mj-lt"/>
              <a:buAutoNum type="alphaLcPeriod"/>
            </a:pPr>
            <a:r>
              <a:rPr lang="pt-BR" sz="1400" dirty="0">
                <a:effectLst/>
                <a:ea typeface="Cambria" panose="02040503050406030204" pitchFamily="18" charset="0"/>
              </a:rPr>
              <a:t>Programa Saberes;</a:t>
            </a:r>
          </a:p>
          <a:p>
            <a:pPr marL="342900" lvl="0" indent="-342900" algn="just">
              <a:buFont typeface="+mj-lt"/>
              <a:buAutoNum type="alphaLcPeriod"/>
            </a:pPr>
            <a:r>
              <a:rPr lang="pt-BR" sz="1400" dirty="0">
                <a:effectLst/>
                <a:ea typeface="Cambria" panose="02040503050406030204" pitchFamily="18" charset="0"/>
              </a:rPr>
              <a:t>Programa Olhares e Olhares Juvenis;</a:t>
            </a:r>
          </a:p>
          <a:p>
            <a:pPr marL="342900" lvl="0" indent="-342900" algn="just">
              <a:buFont typeface="+mj-lt"/>
              <a:buAutoNum type="alphaLcPeriod"/>
            </a:pPr>
            <a:r>
              <a:rPr lang="pt-BR" sz="1400" i="1" dirty="0">
                <a:effectLst/>
                <a:ea typeface="Cambria" panose="02040503050406030204" pitchFamily="18" charset="0"/>
              </a:rPr>
              <a:t>Lives</a:t>
            </a:r>
            <a:r>
              <a:rPr lang="pt-BR" sz="1400" dirty="0">
                <a:effectLst/>
                <a:ea typeface="Cambria" panose="02040503050406030204" pitchFamily="18" charset="0"/>
              </a:rPr>
              <a:t> (transmissões ao vivo) no Canal Educação Cristã Metodista (YouTube);</a:t>
            </a:r>
          </a:p>
          <a:p>
            <a:pPr marL="342900" lvl="0" indent="-342900" algn="just">
              <a:buFont typeface="+mj-lt"/>
              <a:buAutoNum type="alphaLcPeriod"/>
            </a:pPr>
            <a:r>
              <a:rPr lang="pt-BR" sz="1400" dirty="0">
                <a:effectLst/>
                <a:ea typeface="Cambria" panose="02040503050406030204" pitchFamily="18" charset="0"/>
              </a:rPr>
              <a:t>Conteúdos para redes sociais Facebook e Instagram.</a:t>
            </a:r>
          </a:p>
          <a:p>
            <a:endParaRPr lang="pt-BR" sz="1400" dirty="0">
              <a:effectLst/>
              <a:ea typeface="Arial" panose="020B0604020202020204" pitchFamily="34" charset="0"/>
            </a:endParaRPr>
          </a:p>
          <a:p>
            <a:pPr rtl="0"/>
            <a:endParaRPr lang="pt-BR" dirty="0"/>
          </a:p>
        </p:txBody>
      </p:sp>
      <p:sp>
        <p:nvSpPr>
          <p:cNvPr id="256" name="Espaço Reservado para Data 255">
            <a:extLst>
              <a:ext uri="{FF2B5EF4-FFF2-40B4-BE49-F238E27FC236}">
                <a16:creationId xmlns:a16="http://schemas.microsoft.com/office/drawing/2014/main" id="{A111CCC7-FCBE-479D-A98A-3FF0FC4C6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t-BR" dirty="0"/>
              <a:t>2022</a:t>
            </a:r>
          </a:p>
        </p:txBody>
      </p:sp>
      <p:sp>
        <p:nvSpPr>
          <p:cNvPr id="258" name="Espaço Reservado para o Número do Slide 257">
            <a:extLst>
              <a:ext uri="{FF2B5EF4-FFF2-40B4-BE49-F238E27FC236}">
                <a16:creationId xmlns:a16="http://schemas.microsoft.com/office/drawing/2014/main" id="{A9734560-9D8A-4BBC-A7FA-131A75654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pt-BR" smtClean="0"/>
              <a:pPr rtl="0"/>
              <a:t>6</a:t>
            </a:fld>
            <a:endParaRPr lang="pt-BR"/>
          </a:p>
        </p:txBody>
      </p:sp>
      <p:pic>
        <p:nvPicPr>
          <p:cNvPr id="9" name="Espaço Reservado para Imagem 8" descr="Livro em cima da mesa&#10;&#10;Descrição gerada automaticamente com confiança média">
            <a:extLst>
              <a:ext uri="{FF2B5EF4-FFF2-40B4-BE49-F238E27FC236}">
                <a16:creationId xmlns:a16="http://schemas.microsoft.com/office/drawing/2014/main" id="{C3C9BC7D-1A0A-728E-8BA2-42F6D67D8C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8134" r="28134"/>
          <a:stretch>
            <a:fillRect/>
          </a:stretch>
        </p:blipFill>
        <p:spPr/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C1BF461-56C8-CD13-DFC0-28D8924667C8}"/>
              </a:ext>
            </a:extLst>
          </p:cNvPr>
          <p:cNvSpPr txBox="1"/>
          <p:nvPr/>
        </p:nvSpPr>
        <p:spPr>
          <a:xfrm>
            <a:off x="-1" y="6858000"/>
            <a:ext cx="44958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://www.bchumanist.ca/bible_classes_in_schools_can_lead_to_strife_among_neighbours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6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094308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3F20131-2E66-4147-85FF-C0F1FCA9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980" y="595745"/>
            <a:ext cx="6673562" cy="1183079"/>
          </a:xfrm>
        </p:spPr>
        <p:txBody>
          <a:bodyPr rtlCol="0"/>
          <a:lstStyle/>
          <a:p>
            <a:pPr algn="l" rtl="0"/>
            <a:r>
              <a:rPr lang="pt-BR" dirty="0"/>
              <a:t>Educação cristã</a:t>
            </a:r>
            <a:br>
              <a:rPr lang="pt-BR" dirty="0"/>
            </a:br>
            <a:r>
              <a:rPr lang="pt-BR" sz="1800" b="1" dirty="0"/>
              <a:t>departamento nacional de escola dominical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00E7F2B6-10A7-477E-B377-78173351CB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24359" y="2046233"/>
            <a:ext cx="3126583" cy="426393"/>
          </a:xfrm>
        </p:spPr>
        <p:txBody>
          <a:bodyPr rtlCol="0"/>
          <a:lstStyle/>
          <a:p>
            <a:pPr rtl="0"/>
            <a:r>
              <a:rPr lang="pt-BR" dirty="0"/>
              <a:t>Curso em </a:t>
            </a:r>
            <a:r>
              <a:rPr lang="pt-BR" dirty="0" err="1"/>
              <a:t>moçambique</a:t>
            </a:r>
            <a:endParaRPr lang="pt-BR" dirty="0"/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59BCB765-3776-41F5-B6B8-6208678A04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4359" y="2425736"/>
            <a:ext cx="3126583" cy="4184614"/>
          </a:xfrm>
        </p:spPr>
        <p:txBody>
          <a:bodyPr rtlCol="0"/>
          <a:lstStyle/>
          <a:p>
            <a:pPr>
              <a:lnSpc>
                <a:spcPct val="115000"/>
              </a:lnSpc>
            </a:pPr>
            <a:r>
              <a:rPr lang="pt-BR" sz="1400" dirty="0">
                <a:effectLst/>
                <a:ea typeface="Arial" panose="020B0604020202020204" pitchFamily="34" charset="0"/>
              </a:rPr>
              <a:t>Em 2019 o Departamento realizou um Curso de Formação na Igreja Metodista de Moçambique (29/9 a 6/10) para elaboração de revistas de Escola Dominical no país. O investimento da Igreja Metodista do Brasil para esta formação foi o envio das pessoas, e o material foi lançado em 2021. </a:t>
            </a:r>
          </a:p>
          <a:p>
            <a:pPr rtl="0"/>
            <a:endParaRPr lang="pt-BR" sz="1400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D2EE4141-AD91-4E47-B788-C5EA3ACC61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26986" y="2046233"/>
            <a:ext cx="3281556" cy="426393"/>
          </a:xfrm>
        </p:spPr>
        <p:txBody>
          <a:bodyPr rtlCol="0"/>
          <a:lstStyle/>
          <a:p>
            <a:pPr rtl="0"/>
            <a:r>
              <a:rPr lang="pt-BR" dirty="0"/>
              <a:t>outras ações</a:t>
            </a:r>
          </a:p>
        </p:txBody>
      </p:sp>
      <p:sp>
        <p:nvSpPr>
          <p:cNvPr id="256" name="Espaço Reservado para Data 255">
            <a:extLst>
              <a:ext uri="{FF2B5EF4-FFF2-40B4-BE49-F238E27FC236}">
                <a16:creationId xmlns:a16="http://schemas.microsoft.com/office/drawing/2014/main" id="{A111CCC7-FCBE-479D-A98A-3FF0FC4C6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t-BR" dirty="0"/>
              <a:t>2022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A22EF5-DC7D-4450-CC56-81E4F601DE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26986" y="2425736"/>
            <a:ext cx="3281556" cy="3930614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pt-BR" sz="1400" dirty="0">
                <a:effectLst/>
                <a:ea typeface="Arial" panose="020B0604020202020204" pitchFamily="34" charset="0"/>
              </a:rPr>
              <a:t>Em 2020 o Departamento realizou, entre outras ações, </a:t>
            </a:r>
            <a:r>
              <a:rPr lang="pt-BR" sz="1400" dirty="0">
                <a:ea typeface="Arial" panose="020B0604020202020204" pitchFamily="34" charset="0"/>
              </a:rPr>
              <a:t>2 </a:t>
            </a:r>
            <a:r>
              <a:rPr lang="pt-BR" sz="1400" dirty="0" err="1">
                <a:effectLst/>
                <a:ea typeface="Arial" panose="020B0604020202020204" pitchFamily="34" charset="0"/>
              </a:rPr>
              <a:t>Webnários</a:t>
            </a:r>
            <a:r>
              <a:rPr lang="pt-BR" sz="1400" dirty="0">
                <a:effectLst/>
                <a:ea typeface="Arial" panose="020B0604020202020204" pitchFamily="34" charset="0"/>
              </a:rPr>
              <a:t> </a:t>
            </a:r>
            <a:r>
              <a:rPr lang="pt-BR" sz="1400" dirty="0">
                <a:effectLst/>
                <a:ea typeface="Cambria" panose="02040503050406030204" pitchFamily="18" charset="0"/>
              </a:rPr>
              <a:t>em parceria com a Coordenação Nacional de Educação Cristã e a Faculdade de Teologia</a:t>
            </a:r>
            <a:r>
              <a:rPr lang="pt-BR" sz="1400" dirty="0">
                <a:effectLst/>
                <a:ea typeface="Arial" panose="020B0604020202020204" pitchFamily="34" charset="0"/>
              </a:rPr>
              <a:t>:</a:t>
            </a:r>
          </a:p>
          <a:p>
            <a:pPr>
              <a:lnSpc>
                <a:spcPct val="115000"/>
              </a:lnSpc>
            </a:pPr>
            <a:r>
              <a:rPr lang="pt-BR" sz="1400" dirty="0">
                <a:effectLst/>
                <a:ea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</a:pPr>
            <a:r>
              <a:rPr lang="pt-BR" sz="1400" dirty="0">
                <a:effectLst/>
                <a:ea typeface="Arial" panose="020B0604020202020204" pitchFamily="34" charset="0"/>
              </a:rPr>
              <a:t>Em 2021, além da programação mensal das atividades para as mídias sociais, o departamento seguiu na campanha Escola Dominical On-line, com incentivo e divulgação das escolas dominicais das igrejas locais que realizam aulas virtuais.</a:t>
            </a:r>
            <a:endParaRPr lang="pt-BR" sz="1400" dirty="0"/>
          </a:p>
        </p:txBody>
      </p:sp>
      <p:pic>
        <p:nvPicPr>
          <p:cNvPr id="8" name="Espaço Reservado para Imagem 7" descr="Uma imagem contendo no interior, mesa, par, pequeno&#10;&#10;Descrição gerada automaticamente">
            <a:extLst>
              <a:ext uri="{FF2B5EF4-FFF2-40B4-BE49-F238E27FC236}">
                <a16:creationId xmlns:a16="http://schemas.microsoft.com/office/drawing/2014/main" id="{45C01A50-38D4-4A74-C5DB-0C3DAC1E2D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8148" r="281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8040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48CE73-E97C-B0C9-B291-753F8CB0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" y="627486"/>
            <a:ext cx="5268686" cy="568896"/>
          </a:xfrm>
        </p:spPr>
        <p:txBody>
          <a:bodyPr rtlCol="0" anchor="ctr">
            <a:normAutofit/>
          </a:bodyPr>
          <a:lstStyle/>
          <a:p>
            <a:r>
              <a:rPr lang="pt-BR" kern="1200" cap="all" spc="100" baseline="0">
                <a:latin typeface="+mj-lt"/>
                <a:ea typeface="+mj-ea"/>
                <a:cs typeface="+mj-cs"/>
              </a:rPr>
              <a:t>Redes sociais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1BA4BE8-82AA-4649-E63C-679A9408AC0A}"/>
              </a:ext>
            </a:extLst>
          </p:cNvPr>
          <p:cNvSpPr txBox="1"/>
          <p:nvPr/>
        </p:nvSpPr>
        <p:spPr>
          <a:xfrm>
            <a:off x="838200" y="1174482"/>
            <a:ext cx="4989233" cy="568896"/>
          </a:xfrm>
          <a:prstGeom prst="rect">
            <a:avLst/>
          </a:prstGeom>
        </p:spPr>
        <p:txBody>
          <a:bodyPr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t-BR" sz="1600" kern="1200" cap="none" spc="1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O Departamento Nacional de Escola Dominical viu um significativo crescimento em suas redes sociais durante o quinquênio.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0AF74C5-25F7-B770-8163-871A6C92553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0666" y="2044485"/>
            <a:ext cx="1584471" cy="1121230"/>
          </a:xfrm>
        </p:spPr>
        <p:txBody>
          <a:bodyPr lIns="182880" rIns="182880" rtlCol="0" anchor="ctr">
            <a:normAutofit/>
          </a:bodyPr>
          <a:lstStyle/>
          <a:p>
            <a:r>
              <a:rPr lang="pt-BR" sz="1800" kern="1200" cap="all" spc="200" baseline="0" dirty="0" err="1">
                <a:latin typeface="+mj-lt"/>
                <a:ea typeface="+mn-ea"/>
                <a:cs typeface="+mn-cs"/>
              </a:rPr>
              <a:t>youtube</a:t>
            </a:r>
            <a:endParaRPr lang="pt-BR" sz="1800" kern="1200" cap="all" spc="200" baseline="0" dirty="0">
              <a:latin typeface="+mj-lt"/>
              <a:ea typeface="+mn-ea"/>
              <a:cs typeface="+mn-cs"/>
            </a:endParaRP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16BAE8C-2170-E8D0-1DAD-1BF3BB49D1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27695" y="2044485"/>
            <a:ext cx="3081975" cy="1121230"/>
          </a:xfrm>
        </p:spPr>
        <p:txBody>
          <a:bodyPr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1400" kern="1200" cap="none" spc="0" baseline="0" dirty="0">
                <a:latin typeface="+mn-lt"/>
                <a:ea typeface="+mn-ea"/>
                <a:cs typeface="+mn-cs"/>
              </a:rPr>
              <a:t>Avanço orgânico (sem investimento financeiro) do canal do YouTube: passamos de 2.010 inscritos(as) para 11.400, correspondendo a um crescimento de cerca de 467%. 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775A793-F017-581B-DDB0-FC4A7FC9303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20666" y="3428263"/>
            <a:ext cx="1584471" cy="1121230"/>
          </a:xfrm>
        </p:spPr>
        <p:txBody>
          <a:bodyPr lIns="182880" rIns="182880" rtlCol="0" anchor="ctr">
            <a:normAutofit/>
          </a:bodyPr>
          <a:lstStyle/>
          <a:p>
            <a:r>
              <a:rPr lang="pt-BR" sz="1600" kern="1200" cap="all" spc="200" baseline="0" dirty="0" err="1">
                <a:latin typeface="+mj-lt"/>
                <a:ea typeface="+mn-ea"/>
                <a:cs typeface="+mn-cs"/>
              </a:rPr>
              <a:t>facebook</a:t>
            </a:r>
            <a:endParaRPr lang="pt-BR" sz="1600" kern="1200" cap="all" spc="200" baseline="0" dirty="0">
              <a:latin typeface="+mj-lt"/>
              <a:ea typeface="+mn-ea"/>
              <a:cs typeface="+mn-cs"/>
            </a:endParaRP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599A8FBC-C1DB-4725-7643-D41FA5C70DF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727695" y="3428263"/>
            <a:ext cx="3081975" cy="1121230"/>
          </a:xfrm>
        </p:spPr>
        <p:txBody>
          <a:bodyPr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t-BR" kern="1200" cap="none" spc="0" baseline="0" dirty="0">
                <a:latin typeface="+mn-lt"/>
                <a:ea typeface="+mn-ea"/>
                <a:cs typeface="+mn-cs"/>
              </a:rPr>
              <a:t>Mais de 12 mil curtidas na página e alto engajamento.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17794669-C3E8-993F-BD2A-3B5599AB88F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20666" y="4812041"/>
            <a:ext cx="1584471" cy="1121230"/>
          </a:xfrm>
        </p:spPr>
        <p:txBody>
          <a:bodyPr lIns="182880" rIns="182880" rtlCol="0" anchor="ctr">
            <a:normAutofit/>
          </a:bodyPr>
          <a:lstStyle/>
          <a:p>
            <a:r>
              <a:rPr lang="pt-BR" sz="1400" kern="1200" cap="all" spc="200" baseline="0" dirty="0" err="1">
                <a:latin typeface="+mj-lt"/>
                <a:ea typeface="+mn-ea"/>
                <a:cs typeface="+mn-cs"/>
              </a:rPr>
              <a:t>instagram</a:t>
            </a:r>
            <a:endParaRPr lang="pt-BR" sz="1400" kern="1200" cap="all" spc="200" baseline="0" dirty="0">
              <a:latin typeface="+mj-lt"/>
              <a:ea typeface="+mn-ea"/>
              <a:cs typeface="+mn-cs"/>
            </a:endParaRP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C49DAB3D-AE37-B81F-B5EE-D9CB33B3A50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727695" y="4812041"/>
            <a:ext cx="3081975" cy="1121230"/>
          </a:xfrm>
        </p:spPr>
        <p:txBody>
          <a:bodyPr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t-BR" kern="1200" cap="none" spc="0" baseline="0" dirty="0">
                <a:latin typeface="+mn-lt"/>
                <a:ea typeface="+mn-ea"/>
                <a:cs typeface="+mn-cs"/>
              </a:rPr>
              <a:t>Mais de 3 mil seguidores(as) e alta interação. </a:t>
            </a:r>
          </a:p>
        </p:txBody>
      </p:sp>
      <p:sp>
        <p:nvSpPr>
          <p:cNvPr id="12" name="Espaço Reservado para Data 11">
            <a:extLst>
              <a:ext uri="{FF2B5EF4-FFF2-40B4-BE49-F238E27FC236}">
                <a16:creationId xmlns:a16="http://schemas.microsoft.com/office/drawing/2014/main" id="{2E51AC45-0D05-26F2-C4D2-0019B9D94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t-BR" kern="1200" spc="100" baseline="0">
                <a:effectLst/>
                <a:latin typeface="+mn-lt"/>
                <a:ea typeface="+mn-ea"/>
                <a:cs typeface="+mn-cs"/>
              </a:rPr>
              <a:t>2022</a:t>
            </a:r>
          </a:p>
        </p:txBody>
      </p:sp>
      <p:sp>
        <p:nvSpPr>
          <p:cNvPr id="13" name="Espaço Reservado para Rodapé 12">
            <a:extLst>
              <a:ext uri="{FF2B5EF4-FFF2-40B4-BE49-F238E27FC236}">
                <a16:creationId xmlns:a16="http://schemas.microsoft.com/office/drawing/2014/main" id="{8DE4B9C2-1B22-DF5B-8CE7-0EEFE3D23B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t-BR" b="1" i="0" kern="1200" cap="all" spc="1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Apresentação</a:t>
            </a:r>
          </a:p>
        </p:txBody>
      </p:sp>
      <p:pic>
        <p:nvPicPr>
          <p:cNvPr id="17" name="Espaço Reservado para Imagem 16" descr="Pessoa na frente de um laptop&#10;&#10;Descrição gerada automaticamente">
            <a:extLst>
              <a:ext uri="{FF2B5EF4-FFF2-40B4-BE49-F238E27FC236}">
                <a16:creationId xmlns:a16="http://schemas.microsoft.com/office/drawing/2014/main" id="{B30967F4-1115-EBA3-5D11-1E3A262BD1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5445" r="10942" b="-1"/>
          <a:stretch/>
        </p:blipFill>
        <p:spPr>
          <a:xfrm>
            <a:off x="6683831" y="10"/>
            <a:ext cx="5508168" cy="6857990"/>
          </a:xfrm>
          <a:prstGeom prst="rect">
            <a:avLst/>
          </a:prstGeom>
          <a:noFill/>
        </p:spPr>
      </p:pic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1F415753-1045-F456-2CC0-846A9156E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pt-BR" smtClean="0"/>
              <a:pPr>
                <a:spcAft>
                  <a:spcPts val="600"/>
                </a:spcAft>
              </a:pPr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190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3F20131-2E66-4147-85FF-C0F1FCA9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359" y="552641"/>
            <a:ext cx="6673562" cy="1183079"/>
          </a:xfrm>
        </p:spPr>
        <p:txBody>
          <a:bodyPr rtlCol="0"/>
          <a:lstStyle/>
          <a:p>
            <a:pPr algn="l" rtl="0"/>
            <a:r>
              <a:rPr lang="pt-BR" dirty="0"/>
              <a:t>Educação cristã</a:t>
            </a:r>
            <a:br>
              <a:rPr lang="pt-BR" dirty="0"/>
            </a:br>
            <a:r>
              <a:rPr lang="pt-BR" sz="1600" b="1" dirty="0">
                <a:hlinkClick r:id="rId3"/>
              </a:rPr>
              <a:t>departamento nacional de trabalho com crianças</a:t>
            </a:r>
            <a:endParaRPr lang="pt-BR" sz="1600" b="1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00E7F2B6-10A7-477E-B377-78173351CB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24359" y="2046233"/>
            <a:ext cx="3126583" cy="426393"/>
          </a:xfrm>
        </p:spPr>
        <p:txBody>
          <a:bodyPr rtlCol="0"/>
          <a:lstStyle/>
          <a:p>
            <a:pPr rtl="0"/>
            <a:r>
              <a:rPr lang="pt-BR" dirty="0"/>
              <a:t>atividades</a:t>
            </a:r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59BCB765-3776-41F5-B6B8-6208678A04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4359" y="2425737"/>
            <a:ext cx="6435138" cy="801400"/>
          </a:xfrm>
        </p:spPr>
        <p:txBody>
          <a:bodyPr rtlCol="0"/>
          <a:lstStyle/>
          <a:p>
            <a:r>
              <a:rPr lang="pt-BR" sz="1400" dirty="0">
                <a:effectLst/>
                <a:ea typeface="Arial" panose="020B0604020202020204" pitchFamily="34" charset="0"/>
              </a:rPr>
              <a:t>No quinquênio a coordenação nacional participou de diversas ações e produções de materiais.</a:t>
            </a:r>
          </a:p>
          <a:p>
            <a:pPr algn="just">
              <a:lnSpc>
                <a:spcPct val="115000"/>
              </a:lnSpc>
            </a:pPr>
            <a:r>
              <a:rPr lang="pt-BR" sz="1200" dirty="0">
                <a:solidFill>
                  <a:srgbClr val="FF0000"/>
                </a:solidFill>
                <a:effectLst/>
                <a:ea typeface="Arial" panose="020B0604020202020204" pitchFamily="34" charset="0"/>
              </a:rPr>
              <a:t> </a:t>
            </a:r>
            <a:endParaRPr lang="pt-BR" sz="1200" dirty="0">
              <a:effectLst/>
              <a:ea typeface="Arial" panose="020B0604020202020204" pitchFamily="34" charset="0"/>
            </a:endParaRPr>
          </a:p>
          <a:p>
            <a:endParaRPr lang="pt-BR" sz="1400" dirty="0">
              <a:effectLst/>
              <a:ea typeface="Arial" panose="020B0604020202020204" pitchFamily="34" charset="0"/>
            </a:endParaRPr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28950946-2F58-45BE-8886-7AC0149D69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21880" y="3227136"/>
            <a:ext cx="3281556" cy="428891"/>
          </a:xfrm>
        </p:spPr>
        <p:txBody>
          <a:bodyPr rtlCol="0"/>
          <a:lstStyle/>
          <a:p>
            <a:pPr rtl="0"/>
            <a:r>
              <a:rPr lang="pt-BR" dirty="0"/>
              <a:t>Destacamos:</a:t>
            </a:r>
          </a:p>
        </p:txBody>
      </p:sp>
      <p:sp>
        <p:nvSpPr>
          <p:cNvPr id="256" name="Espaço Reservado para Data 255">
            <a:extLst>
              <a:ext uri="{FF2B5EF4-FFF2-40B4-BE49-F238E27FC236}">
                <a16:creationId xmlns:a16="http://schemas.microsoft.com/office/drawing/2014/main" id="{A111CCC7-FCBE-479D-A98A-3FF0FC4C6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t-BR" dirty="0"/>
              <a:t>2022</a:t>
            </a:r>
          </a:p>
        </p:txBody>
      </p:sp>
      <p:sp>
        <p:nvSpPr>
          <p:cNvPr id="258" name="Espaço Reservado para o Número do Slide 257">
            <a:extLst>
              <a:ext uri="{FF2B5EF4-FFF2-40B4-BE49-F238E27FC236}">
                <a16:creationId xmlns:a16="http://schemas.microsoft.com/office/drawing/2014/main" id="{A9734560-9D8A-4BBC-A7FA-131A75654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pt-BR" smtClean="0"/>
              <a:pPr rtl="0"/>
              <a:t>9</a:t>
            </a:fld>
            <a:endParaRPr lang="pt-BR"/>
          </a:p>
        </p:txBody>
      </p:sp>
      <p:pic>
        <p:nvPicPr>
          <p:cNvPr id="29" name="Espaço Reservado para Imagem 28" descr="Grupo de pessoas sentadas ao redor de uma mesa&#10;&#10;Descrição gerada automaticamente">
            <a:extLst>
              <a:ext uri="{FF2B5EF4-FFF2-40B4-BE49-F238E27FC236}">
                <a16:creationId xmlns:a16="http://schemas.microsoft.com/office/drawing/2014/main" id="{4BFA358A-7AC3-627D-5D55-F8915A4D67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3355" r="33355"/>
          <a:stretch>
            <a:fillRect/>
          </a:stretch>
        </p:blipFill>
        <p:spPr/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B7348BC0-76F5-28C0-4456-01A1E6005272}"/>
              </a:ext>
            </a:extLst>
          </p:cNvPr>
          <p:cNvSpPr txBox="1"/>
          <p:nvPr/>
        </p:nvSpPr>
        <p:spPr>
          <a:xfrm>
            <a:off x="-1" y="6858000"/>
            <a:ext cx="44958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deolhonosplanos.org.br/escola-cria-conselho-formado-por-alunos-de-quatro-e-cinco-anos-e-estimula-protagonismo-de-criancas-na-gestao-escolar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6" tooltip="https://creativecommons.org/licenses/by/3.0/"/>
              </a:rPr>
              <a:t>CC BY</a:t>
            </a:r>
            <a:endParaRPr lang="pt-BR" sz="900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A5FC420-3BA6-8C59-3440-79D1089B7C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21880" y="3733477"/>
            <a:ext cx="6558155" cy="2827931"/>
          </a:xfrm>
        </p:spPr>
        <p:txBody>
          <a:bodyPr/>
          <a:lstStyle/>
          <a:p>
            <a:endParaRPr lang="pt-BR" sz="1600" dirty="0"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pt-BR" sz="16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Produção de material para a EBF (2017 a 2021);</a:t>
            </a:r>
            <a:endParaRPr lang="pt-BR" sz="1600" dirty="0">
              <a:effectLst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pt-BR" sz="16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Produção de EBF on-line (2020 – 2021) -</a:t>
            </a:r>
            <a:r>
              <a:rPr lang="pt-BR" sz="1600" b="1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 E-book</a:t>
            </a:r>
            <a:r>
              <a:rPr lang="pt-BR" sz="16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 de cada dia da </a:t>
            </a:r>
            <a:r>
              <a:rPr lang="pt-BR" sz="1600" u="sng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EBF ON-LINE</a:t>
            </a:r>
            <a:r>
              <a:rPr lang="pt-BR" sz="16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, para crianças que não tinham acesso à internet (para que os responsáveis das igrejas locais pudessem imprimir e levar até as crianças);</a:t>
            </a:r>
            <a:endParaRPr lang="pt-BR" sz="1600" dirty="0">
              <a:effectLst/>
              <a:ea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pt-BR" sz="160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Produção de Vigília Nacionais on-line para e com Crianças (2020 – 2021);</a:t>
            </a:r>
            <a:endParaRPr lang="pt-BR" sz="1600" dirty="0">
              <a:effectLst/>
              <a:ea typeface="Cambria" panose="020405030504060302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en-US" sz="16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Canal no </a:t>
            </a:r>
            <a:r>
              <a:rPr lang="en-US" sz="1600" dirty="0" err="1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Youtube</a:t>
            </a:r>
            <a:r>
              <a:rPr lang="en-US" sz="16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 – </a:t>
            </a:r>
            <a:r>
              <a:rPr lang="en-US" sz="1600" u="sng" dirty="0" err="1">
                <a:solidFill>
                  <a:srgbClr val="000000"/>
                </a:solidFill>
                <a:effectLst/>
                <a:ea typeface="Arial" panose="020B0604020202020204" pitchFamily="34" charset="0"/>
                <a:hlinkClick r:id="rId7"/>
              </a:rPr>
              <a:t>Crianças</a:t>
            </a:r>
            <a:r>
              <a:rPr lang="en-US" sz="1600" u="sng" dirty="0">
                <a:solidFill>
                  <a:srgbClr val="000000"/>
                </a:solidFill>
                <a:effectLst/>
                <a:ea typeface="Arial" panose="020B0604020202020204" pitchFamily="34" charset="0"/>
                <a:hlinkClick r:id="rId7"/>
              </a:rPr>
              <a:t> DNTC</a:t>
            </a:r>
            <a:r>
              <a:rPr lang="en-US" u="sng" dirty="0">
                <a:solidFill>
                  <a:srgbClr val="000000"/>
                </a:solidFill>
                <a:ea typeface="Arial" panose="020B0604020202020204" pitchFamily="34" charset="0"/>
              </a:rPr>
              <a:t>. </a:t>
            </a:r>
            <a:endParaRPr lang="pt-BR" sz="1600" dirty="0">
              <a:effectLst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4383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327410_TF16411175_Win32" id="{289F0F9B-90F7-43EE-8970-92BA421F9F73}" vid="{79DB6C5F-571C-424D-BA65-E408A0A7D46B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5F1115-A9D1-4ADF-878E-8B9CEB1416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E439292-23DE-4FBC-B000-AFED89AC64F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{49E5051D-973E-47A7-A946-3727F48B0AA7}tf16411175_win32</Template>
  <TotalTime>1416</TotalTime>
  <Words>3665</Words>
  <Application>Microsoft Office PowerPoint</Application>
  <PresentationFormat>Widescreen</PresentationFormat>
  <Paragraphs>283</Paragraphs>
  <Slides>33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3" baseType="lpstr">
      <vt:lpstr>Arial</vt:lpstr>
      <vt:lpstr>Calibri</vt:lpstr>
      <vt:lpstr>Lucida Handwriting</vt:lpstr>
      <vt:lpstr>Open Sans</vt:lpstr>
      <vt:lpstr>Symbol</vt:lpstr>
      <vt:lpstr>Tenorite</vt:lpstr>
      <vt:lpstr>Tenorite </vt:lpstr>
      <vt:lpstr>Tenorite Bold</vt:lpstr>
      <vt:lpstr>Wingdings</vt:lpstr>
      <vt:lpstr>Tema do Office</vt:lpstr>
      <vt:lpstr>Apresentação do PowerPoint</vt:lpstr>
      <vt:lpstr>RELATÓRIo 2017-2021</vt:lpstr>
      <vt:lpstr>introdução</vt:lpstr>
      <vt:lpstr>Ações da secretaria para vida e missão</vt:lpstr>
      <vt:lpstr>Ações das áreas que compõe a secretaria para vida e missão</vt:lpstr>
      <vt:lpstr>Educação cristã departamento nacional de escola dominical</vt:lpstr>
      <vt:lpstr>Educação cristã departamento nacional de escola dominical</vt:lpstr>
      <vt:lpstr>Redes sociais</vt:lpstr>
      <vt:lpstr>Educação cristã departamento nacional de trabalho com crianças</vt:lpstr>
      <vt:lpstr>Educação cristã departamento nacional de música e arte</vt:lpstr>
      <vt:lpstr>CONFEDERAÇÕES JUVENIS (Relatório 2015-2017 e Relatório 2018-2021)</vt:lpstr>
      <vt:lpstr>CONFEDERAÇÕES homens (Relatório do biênio 2018 /2019 e o Relatório do biênio 2020/2021)</vt:lpstr>
      <vt:lpstr>CONFEDERAÇÕES mulheres </vt:lpstr>
      <vt:lpstr>Área de Ação social</vt:lpstr>
      <vt:lpstr>Campanhas nacionais</vt:lpstr>
      <vt:lpstr>Campanhas nacionais</vt:lpstr>
      <vt:lpstr>Ações solidárias</vt:lpstr>
      <vt:lpstr>Ações solidárias</vt:lpstr>
      <vt:lpstr>Pastoral de combate ao racismo</vt:lpstr>
      <vt:lpstr>Pastoral indigenista</vt:lpstr>
      <vt:lpstr>Pastoral da inclusão</vt:lpstr>
      <vt:lpstr>Projeto sombra e água fresca</vt:lpstr>
      <vt:lpstr>Projeto sombra e água fresca</vt:lpstr>
      <vt:lpstr>Câmara Nacional de Ação Missionária (CNEM)</vt:lpstr>
      <vt:lpstr>coordenação Nacional de INTERCESSÃO</vt:lpstr>
      <vt:lpstr>150 anos de metodismo no brasil</vt:lpstr>
      <vt:lpstr>Angular editora | PUBLICAÇÕES METODISTAS</vt:lpstr>
      <vt:lpstr>No cenáculo</vt:lpstr>
      <vt:lpstr>Revista Voz missionária</vt:lpstr>
      <vt:lpstr>Expositor cristão</vt:lpstr>
      <vt:lpstr>COMUNICAÇÃO (Comunicação e Audiovisual)</vt:lpstr>
      <vt:lpstr>Apresentação do PowerPoint</vt:lpstr>
      <vt:lpstr>final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logo</dc:title>
  <dc:creator>Sara de Paula Novaes Paiva</dc:creator>
  <cp:lastModifiedBy>Sara Paula</cp:lastModifiedBy>
  <cp:revision>3</cp:revision>
  <dcterms:created xsi:type="dcterms:W3CDTF">2022-05-25T16:52:38Z</dcterms:created>
  <dcterms:modified xsi:type="dcterms:W3CDTF">2022-11-17T17:40:18Z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