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F70E4-8F9C-4B8F-BBEA-074E9E7B316A}" type="datetimeFigureOut">
              <a:rPr lang="pt-BR"/>
              <a:pPr>
                <a:defRPr/>
              </a:pPr>
              <a:t>29/11/2013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77A96-59A2-46E5-A11A-18D5BA839E5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D3E07-230A-4A23-A234-3BEEA83B74D1}" type="datetimeFigureOut">
              <a:rPr lang="pt-BR"/>
              <a:pPr>
                <a:defRPr/>
              </a:pPr>
              <a:t>29/11/2013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FF8A9-F9EA-4059-AB84-2E3CFAB366D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395CC-8882-4973-BCAF-550BAC1EA02B}" type="datetimeFigureOut">
              <a:rPr lang="pt-BR"/>
              <a:pPr>
                <a:defRPr/>
              </a:pPr>
              <a:t>29/11/2013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B16C4-F3FA-4554-ADDA-0064F823DF2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8540F-53EC-4532-8DB5-8A4A28CD21DB}" type="datetimeFigureOut">
              <a:rPr lang="pt-BR"/>
              <a:pPr>
                <a:defRPr/>
              </a:pPr>
              <a:t>29/11/2013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51209-005D-4A33-93A2-05486458F06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ndreia.fernandes\AppData\Local\Microsoft\Windows\Temporary Internet Files\Low\Content.IE5\21SM7JW4\slide_base[1]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3EFCC-7FAE-4EDD-989E-2722125A2A7D}" type="datetimeFigureOut">
              <a:rPr lang="pt-BR"/>
              <a:pPr>
                <a:defRPr/>
              </a:pPr>
              <a:t>29/11/2013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EA57A-1691-4E88-B3EE-9FFFE060334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7206D-5795-45AD-A03C-349B81F0F069}" type="datetimeFigureOut">
              <a:rPr lang="pt-BR"/>
              <a:pPr>
                <a:defRPr/>
              </a:pPr>
              <a:t>29/11/2013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ED01C-D902-4F84-BDE1-B91F671AE06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A737E-311C-45E4-903F-E6EDA8E45F0D}" type="datetimeFigureOut">
              <a:rPr lang="pt-BR"/>
              <a:pPr>
                <a:defRPr/>
              </a:pPr>
              <a:t>29/11/2013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D2C93-4397-4640-895E-F9B089EE199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798F0-8CD2-4767-B916-5A0C34621686}" type="datetimeFigureOut">
              <a:rPr lang="pt-BR"/>
              <a:pPr>
                <a:defRPr/>
              </a:pPr>
              <a:t>29/11/2013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08090-3DFC-44AE-A0AC-D4BD86783A5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772FE-D30D-43B8-B47A-ACA2E2FF5235}" type="datetimeFigureOut">
              <a:rPr lang="pt-BR"/>
              <a:pPr>
                <a:defRPr/>
              </a:pPr>
              <a:t>29/11/2013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36F8A-4A18-49B1-8F8C-2D21451CD89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A5FF1-1DCC-4A78-ABB3-25927DE81302}" type="datetimeFigureOut">
              <a:rPr lang="pt-BR"/>
              <a:pPr>
                <a:defRPr/>
              </a:pPr>
              <a:t>29/11/2013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33B67-04ED-4201-A6B7-B137DC68D77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E9A62-AE6F-490D-9811-0682F8539461}" type="datetimeFigureOut">
              <a:rPr lang="pt-BR"/>
              <a:pPr>
                <a:defRPr/>
              </a:pPr>
              <a:t>29/11/2013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132E8-578D-4DBF-9DBB-EDB035E3D94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71771-E21C-40A1-9EEB-0B94D1B065F5}" type="datetimeFigureOut">
              <a:rPr lang="pt-BR"/>
              <a:pPr>
                <a:defRPr/>
              </a:pPr>
              <a:t>29/11/2013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CB9C7-6E33-435B-9D3F-6D17712ED17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ndreia.fernandes\AppData\Local\Microsoft\Windows\Temporary Internet Files\Low\Content.IE5\21SM7JW4\slide_base[1].jp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8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EE11E3-1B3D-4FB5-822D-7762CE616B53}" type="datetimeFigureOut">
              <a:rPr lang="pt-BR"/>
              <a:pPr>
                <a:defRPr/>
              </a:pPr>
              <a:t>29/11/2013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CCA6107-24B1-48CB-8402-B847745DEF2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ndreia.fernandes\AppData\Local\Microsoft\Windows\Temporary Internet Files\Low\Content.IE5\21SM7JW4\slide_base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ítulo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1470025"/>
          </a:xfrm>
        </p:spPr>
        <p:txBody>
          <a:bodyPr/>
          <a:lstStyle/>
          <a:p>
            <a:r>
              <a:rPr lang="pt-BR" b="1" dirty="0" smtClean="0">
                <a:solidFill>
                  <a:srgbClr val="C00000"/>
                </a:solidFill>
              </a:rPr>
              <a:t>A coroa do advento</a:t>
            </a:r>
            <a:endParaRPr lang="pt-BR" b="1" dirty="0" smtClean="0">
              <a:solidFill>
                <a:srgbClr val="C00000"/>
              </a:solidFill>
            </a:endParaRPr>
          </a:p>
        </p:txBody>
      </p:sp>
      <p:pic>
        <p:nvPicPr>
          <p:cNvPr id="6" name="Imagem 5" descr="C:\Users\andreia.fernandes\Desktop\DCIM\800AAAAA\IMG_0149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2348880"/>
            <a:ext cx="4011700" cy="28467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>
              <a:buNone/>
            </a:pPr>
            <a:r>
              <a:rPr lang="pt-BR" dirty="0" smtClean="0"/>
              <a:t>Esta é a primeira semana do Advento:</a:t>
            </a:r>
          </a:p>
          <a:p>
            <a:pPr marL="0" indent="0" algn="just">
              <a:buNone/>
            </a:pPr>
            <a:endParaRPr lang="pt-BR" b="1" dirty="0" smtClean="0"/>
          </a:p>
          <a:p>
            <a:pPr marL="0" indent="0" algn="just">
              <a:buNone/>
            </a:pPr>
            <a:endParaRPr lang="pt-BR" b="1" dirty="0" smtClean="0"/>
          </a:p>
          <a:p>
            <a:pPr marL="0" indent="0" algn="just">
              <a:buNone/>
            </a:pPr>
            <a:r>
              <a:rPr lang="pt-BR" b="1" dirty="0" smtClean="0"/>
              <a:t>Afirmação</a:t>
            </a:r>
            <a:r>
              <a:rPr lang="pt-BR" b="1" dirty="0" smtClean="0"/>
              <a:t>: </a:t>
            </a:r>
            <a:r>
              <a:rPr lang="pt-BR" dirty="0" smtClean="0"/>
              <a:t>Ao acendermos esta primeira vela do Advento, a </a:t>
            </a:r>
            <a:r>
              <a:rPr lang="pt-BR" dirty="0" smtClean="0"/>
              <a:t>vela da </a:t>
            </a:r>
            <a:r>
              <a:rPr lang="pt-BR" dirty="0" smtClean="0"/>
              <a:t>esperança, que possamos ser parceiros na </a:t>
            </a:r>
            <a:r>
              <a:rPr lang="pt-BR" dirty="0" smtClean="0"/>
              <a:t>esperança, testemunhas </a:t>
            </a:r>
            <a:r>
              <a:rPr lang="pt-BR" dirty="0" smtClean="0"/>
              <a:t>da promessa de que a esperança está chegando.</a:t>
            </a:r>
          </a:p>
          <a:p>
            <a:pPr>
              <a:buNone/>
            </a:pPr>
            <a:endParaRPr lang="pt-BR" dirty="0"/>
          </a:p>
        </p:txBody>
      </p:sp>
      <p:pic>
        <p:nvPicPr>
          <p:cNvPr id="4" name="Picture 2" descr="Vel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3789040"/>
            <a:ext cx="2592288" cy="255081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tângulo 4"/>
          <p:cNvSpPr/>
          <p:nvPr/>
        </p:nvSpPr>
        <p:spPr>
          <a:xfrm>
            <a:off x="2411760" y="1268760"/>
            <a:ext cx="417646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t-BR" sz="54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Esperança</a:t>
            </a:r>
            <a:endParaRPr lang="pt-BR" sz="54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/>
          <a:lstStyle/>
          <a:p>
            <a:r>
              <a:rPr lang="pt-BR" b="1" dirty="0" smtClean="0">
                <a:solidFill>
                  <a:srgbClr val="C00000"/>
                </a:solidFill>
              </a:rPr>
              <a:t>Neste Advento, qual é sua esperança?</a:t>
            </a:r>
            <a:br>
              <a:rPr lang="pt-BR" b="1" dirty="0" smtClean="0">
                <a:solidFill>
                  <a:srgbClr val="C00000"/>
                </a:solidFill>
              </a:rPr>
            </a:br>
            <a:endParaRPr lang="pt-BR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4176464"/>
          </a:xfrm>
        </p:spPr>
        <p:txBody>
          <a:bodyPr/>
          <a:lstStyle/>
          <a:p>
            <a:r>
              <a:rPr lang="pt-BR" b="1" dirty="0" smtClean="0">
                <a:solidFill>
                  <a:srgbClr val="C00000"/>
                </a:solidFill>
              </a:rPr>
              <a:t>“ ...Eu porei a minha esperança em Deus e </a:t>
            </a:r>
            <a:r>
              <a:rPr lang="pt-BR" b="1" dirty="0" smtClean="0">
                <a:solidFill>
                  <a:srgbClr val="C00000"/>
                </a:solidFill>
              </a:rPr>
              <a:t>ainda o </a:t>
            </a:r>
            <a:r>
              <a:rPr lang="pt-BR" b="1" dirty="0" smtClean="0">
                <a:solidFill>
                  <a:srgbClr val="C00000"/>
                </a:solidFill>
              </a:rPr>
              <a:t>louvarei. Ele é o meu Salvador e o meu Deus. ”</a:t>
            </a:r>
            <a:br>
              <a:rPr lang="pt-BR" b="1" dirty="0" smtClean="0">
                <a:solidFill>
                  <a:srgbClr val="C00000"/>
                </a:solidFill>
              </a:rPr>
            </a:br>
            <a:r>
              <a:rPr lang="pt-BR" b="1" dirty="0" smtClean="0">
                <a:solidFill>
                  <a:srgbClr val="C00000"/>
                </a:solidFill>
              </a:rPr>
              <a:t>(Salmo 42:5)</a:t>
            </a:r>
            <a:br>
              <a:rPr lang="pt-BR" b="1" dirty="0" smtClean="0">
                <a:solidFill>
                  <a:srgbClr val="C00000"/>
                </a:solidFill>
              </a:rPr>
            </a:br>
            <a:endParaRPr lang="pt-BR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C00000"/>
                </a:solidFill>
              </a:rPr>
              <a:t>A história</a:t>
            </a:r>
            <a:endParaRPr lang="pt-BR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/>
          <a:lstStyle/>
          <a:p>
            <a:pPr algn="just">
              <a:buNone/>
            </a:pPr>
            <a:r>
              <a:rPr lang="pt-BR" dirty="0" smtClean="0"/>
              <a:t>Conta-se que em 1833 o pastor luterano Johann</a:t>
            </a:r>
          </a:p>
          <a:p>
            <a:pPr algn="just">
              <a:buNone/>
            </a:pPr>
            <a:r>
              <a:rPr lang="de-DE" dirty="0" smtClean="0"/>
              <a:t>Heinrich Wichern (*1808 + 1881) celebrou o</a:t>
            </a:r>
          </a:p>
          <a:p>
            <a:pPr algn="just">
              <a:buNone/>
            </a:pPr>
            <a:r>
              <a:rPr lang="pt-BR" dirty="0" smtClean="0"/>
              <a:t>tempo de Advento com </a:t>
            </a:r>
            <a:r>
              <a:rPr lang="pt-BR" dirty="0" smtClean="0"/>
              <a:t>meditações</a:t>
            </a:r>
            <a:r>
              <a:rPr lang="pt-BR" dirty="0" smtClean="0"/>
              <a:t>, cânticos e</a:t>
            </a:r>
          </a:p>
          <a:p>
            <a:pPr algn="just">
              <a:buNone/>
            </a:pPr>
            <a:r>
              <a:rPr lang="pt-BR" dirty="0" smtClean="0"/>
              <a:t>reflexões que enfocavam este tempo bonito que</a:t>
            </a:r>
          </a:p>
          <a:p>
            <a:pPr algn="just">
              <a:buNone/>
            </a:pPr>
            <a:r>
              <a:rPr lang="pt-BR" dirty="0" smtClean="0"/>
              <a:t>antecede o Natal.</a:t>
            </a:r>
          </a:p>
          <a:p>
            <a:pPr algn="just">
              <a:buNone/>
            </a:pPr>
            <a:endParaRPr lang="pt-BR" dirty="0"/>
          </a:p>
        </p:txBody>
      </p:sp>
      <p:pic>
        <p:nvPicPr>
          <p:cNvPr id="4" name="Imagem 3" descr="C:\Users\andreia.fernandes\Desktop\DCIM\800AAAAA\IMG_014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4653136"/>
            <a:ext cx="2139492" cy="14065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980728"/>
            <a:ext cx="8075240" cy="2836911"/>
          </a:xfrm>
        </p:spPr>
        <p:txBody>
          <a:bodyPr/>
          <a:lstStyle/>
          <a:p>
            <a:pPr algn="just">
              <a:buNone/>
            </a:pPr>
            <a:r>
              <a:rPr lang="pt-BR" dirty="0" smtClean="0"/>
              <a:t>	Para </a:t>
            </a:r>
            <a:r>
              <a:rPr lang="pt-BR" dirty="0" smtClean="0"/>
              <a:t>contextualizar aquele momento </a:t>
            </a:r>
            <a:r>
              <a:rPr lang="pt-BR" dirty="0" smtClean="0"/>
              <a:t>o pastor </a:t>
            </a:r>
            <a:r>
              <a:rPr lang="pt-BR" dirty="0" err="1" smtClean="0"/>
              <a:t>Wichern</a:t>
            </a:r>
            <a:r>
              <a:rPr lang="pt-BR" dirty="0" smtClean="0"/>
              <a:t> pendurou uma roda </a:t>
            </a:r>
            <a:r>
              <a:rPr lang="pt-BR" dirty="0" smtClean="0"/>
              <a:t>de carroça </a:t>
            </a:r>
            <a:r>
              <a:rPr lang="pt-BR" dirty="0" smtClean="0"/>
              <a:t>no teto da casa. No </a:t>
            </a:r>
            <a:r>
              <a:rPr lang="pt-BR" dirty="0" smtClean="0"/>
              <a:t>primeiro domingo </a:t>
            </a:r>
            <a:r>
              <a:rPr lang="pt-BR" dirty="0" smtClean="0"/>
              <a:t>do Advento colocou </a:t>
            </a:r>
            <a:r>
              <a:rPr lang="pt-BR" dirty="0" smtClean="0"/>
              <a:t>a primeira </a:t>
            </a:r>
            <a:r>
              <a:rPr lang="pt-BR" dirty="0" smtClean="0"/>
              <a:t>grande vela a queimar sobre </a:t>
            </a:r>
            <a:r>
              <a:rPr lang="pt-BR" dirty="0" smtClean="0"/>
              <a:t>a roda</a:t>
            </a:r>
            <a:r>
              <a:rPr lang="pt-BR" dirty="0" smtClean="0"/>
              <a:t>.</a:t>
            </a:r>
          </a:p>
          <a:p>
            <a:pPr algn="just">
              <a:buNone/>
            </a:pPr>
            <a:endParaRPr lang="pt-BR" dirty="0"/>
          </a:p>
        </p:txBody>
      </p:sp>
      <p:pic>
        <p:nvPicPr>
          <p:cNvPr id="1026" name="Picture 2" descr="http://images.forwallpaper.com/files/thumbs/preview/37/377443__flower-wheel_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3645024"/>
            <a:ext cx="3231704" cy="24237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04656"/>
          </a:xfrm>
        </p:spPr>
        <p:txBody>
          <a:bodyPr/>
          <a:lstStyle/>
          <a:p>
            <a:pPr lvl="1" algn="just">
              <a:buNone/>
            </a:pPr>
            <a:r>
              <a:rPr lang="pt-BR" dirty="0" smtClean="0"/>
              <a:t>Depois, nos seis dias seguintes, seis velas</a:t>
            </a:r>
          </a:p>
          <a:p>
            <a:pPr lvl="1" algn="just">
              <a:buNone/>
            </a:pPr>
            <a:r>
              <a:rPr lang="pt-BR" dirty="0" smtClean="0"/>
              <a:t>pequenas foram acesas, uma a cada dia.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lvl="1" algn="just">
              <a:buNone/>
            </a:pPr>
            <a:endParaRPr lang="pt-BR" dirty="0" smtClean="0"/>
          </a:p>
          <a:p>
            <a:pPr lvl="1" algn="just">
              <a:buNone/>
            </a:pPr>
            <a:r>
              <a:rPr lang="pt-BR" dirty="0" smtClean="0"/>
              <a:t>Daí</a:t>
            </a:r>
            <a:r>
              <a:rPr lang="pt-BR" dirty="0" smtClean="0"/>
              <a:t>, no segundo domingo de Advento,</a:t>
            </a:r>
          </a:p>
          <a:p>
            <a:pPr lvl="1" algn="just">
              <a:buNone/>
            </a:pPr>
            <a:r>
              <a:rPr lang="pt-BR" dirty="0" smtClean="0"/>
              <a:t>novamente, a segunda vela grande foi acesa, e</a:t>
            </a:r>
          </a:p>
          <a:p>
            <a:pPr lvl="1" algn="just">
              <a:buNone/>
            </a:pPr>
            <a:r>
              <a:rPr lang="pt-BR" dirty="0" smtClean="0"/>
              <a:t>assim sucessivamente.</a:t>
            </a:r>
          </a:p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endParaRPr lang="pt-BR" dirty="0"/>
          </a:p>
        </p:txBody>
      </p:sp>
      <p:pic>
        <p:nvPicPr>
          <p:cNvPr id="17410" name="Picture 2" descr="Vel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1844824"/>
            <a:ext cx="2592288" cy="255081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algn="just">
              <a:buNone/>
            </a:pPr>
            <a:r>
              <a:rPr lang="pt-BR" sz="2500" dirty="0" smtClean="0"/>
              <a:t>	As </a:t>
            </a:r>
            <a:r>
              <a:rPr lang="pt-BR" sz="2500" dirty="0" smtClean="0"/>
              <a:t>pessoas passaram a considerar aquela roda </a:t>
            </a:r>
            <a:r>
              <a:rPr lang="pt-BR" sz="2500" dirty="0" smtClean="0"/>
              <a:t>como um </a:t>
            </a:r>
            <a:r>
              <a:rPr lang="pt-BR" sz="2500" dirty="0" smtClean="0"/>
              <a:t>símbolo muito cheio de significados para o </a:t>
            </a:r>
            <a:r>
              <a:rPr lang="pt-BR" sz="2500" dirty="0" smtClean="0"/>
              <a:t>Natal. Como </a:t>
            </a:r>
            <a:r>
              <a:rPr lang="pt-BR" sz="2500" dirty="0" smtClean="0"/>
              <a:t>nas suas moradias particulares não havia muito </a:t>
            </a:r>
            <a:r>
              <a:rPr lang="pt-BR" sz="2500" dirty="0" smtClean="0"/>
              <a:t>espaço para </a:t>
            </a:r>
            <a:r>
              <a:rPr lang="pt-BR" sz="2500" dirty="0" smtClean="0"/>
              <a:t>uma roda de carroça, optaram por quatro velas </a:t>
            </a:r>
            <a:r>
              <a:rPr lang="pt-BR" sz="2500" dirty="0" smtClean="0"/>
              <a:t>menores que </a:t>
            </a:r>
            <a:r>
              <a:rPr lang="pt-BR" sz="2500" dirty="0" smtClean="0"/>
              <a:t>representam as quatro semanas que antecedem o Natal </a:t>
            </a:r>
            <a:r>
              <a:rPr lang="pt-BR" sz="2500" dirty="0" smtClean="0"/>
              <a:t>e uma </a:t>
            </a:r>
            <a:r>
              <a:rPr lang="pt-BR" sz="2500" dirty="0" smtClean="0"/>
              <a:t>maior para estar no centro da Coroa e ser acesa na </a:t>
            </a:r>
            <a:r>
              <a:rPr lang="pt-BR" sz="2500" dirty="0" smtClean="0"/>
              <a:t>véspera do </a:t>
            </a:r>
            <a:r>
              <a:rPr lang="pt-BR" sz="2500" dirty="0" smtClean="0"/>
              <a:t>Natal, que representa a presença maravilhosa </a:t>
            </a:r>
            <a:r>
              <a:rPr lang="pt-BR" sz="2500" dirty="0" smtClean="0"/>
              <a:t>de Jesus</a:t>
            </a:r>
            <a:r>
              <a:rPr lang="pt-BR" sz="2500" dirty="0" smtClean="0"/>
              <a:t>.</a:t>
            </a:r>
          </a:p>
          <a:p>
            <a:pPr algn="just">
              <a:buNone/>
            </a:pPr>
            <a:endParaRPr lang="pt-BR" sz="2500" dirty="0"/>
          </a:p>
        </p:txBody>
      </p:sp>
      <p:pic>
        <p:nvPicPr>
          <p:cNvPr id="5" name="Imagem 4" descr="C:\Users\andreia.fernandes\Desktop\DCIM\800AAAAA\IMG_014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4005064"/>
            <a:ext cx="3024336" cy="23427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717032"/>
            <a:ext cx="8229600" cy="2409131"/>
          </a:xfrm>
        </p:spPr>
        <p:txBody>
          <a:bodyPr/>
          <a:lstStyle/>
          <a:p>
            <a:pPr algn="ctr">
              <a:buNone/>
            </a:pPr>
            <a:r>
              <a:rPr lang="pt-BR" sz="4000" b="1" dirty="0" smtClean="0"/>
              <a:t>Tempo de chegada, de conversão e</a:t>
            </a:r>
          </a:p>
          <a:p>
            <a:pPr algn="ctr">
              <a:buNone/>
            </a:pPr>
            <a:r>
              <a:rPr lang="pt-BR" sz="4000" b="1" dirty="0" smtClean="0"/>
              <a:t>arrependimento.</a:t>
            </a:r>
          </a:p>
        </p:txBody>
      </p:sp>
      <p:pic>
        <p:nvPicPr>
          <p:cNvPr id="18434" name="Picture 2" descr="http://www.metodista.org.br/content/interfaces/cms/userfiles/images/deitado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980728"/>
            <a:ext cx="5953125" cy="24098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C00000"/>
                </a:solidFill>
              </a:rPr>
              <a:t>Jesus é Rei!</a:t>
            </a:r>
            <a:endParaRPr lang="pt-BR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pPr algn="just">
              <a:buNone/>
            </a:pPr>
            <a:r>
              <a:rPr lang="pt-BR" dirty="0" smtClean="0"/>
              <a:t>A </a:t>
            </a:r>
            <a:r>
              <a:rPr lang="pt-BR" b="1" dirty="0" smtClean="0"/>
              <a:t>coroa</a:t>
            </a:r>
            <a:r>
              <a:rPr lang="pt-BR" dirty="0" smtClean="0"/>
              <a:t> simboliza o fato de Jesus ser rei.</a:t>
            </a:r>
          </a:p>
          <a:p>
            <a:pPr marL="0" indent="0" algn="just">
              <a:buNone/>
            </a:pPr>
            <a:r>
              <a:rPr lang="pt-BR" dirty="0" smtClean="0"/>
              <a:t>O </a:t>
            </a:r>
            <a:r>
              <a:rPr lang="pt-BR" b="1" dirty="0" smtClean="0"/>
              <a:t>círculo</a:t>
            </a:r>
            <a:r>
              <a:rPr lang="pt-BR" dirty="0" smtClean="0"/>
              <a:t> </a:t>
            </a:r>
            <a:r>
              <a:rPr lang="pt-BR" dirty="0" smtClean="0"/>
              <a:t>não tem princípio nem </a:t>
            </a:r>
            <a:r>
              <a:rPr lang="pt-BR" dirty="0" smtClean="0"/>
              <a:t>fim</a:t>
            </a:r>
            <a:r>
              <a:rPr lang="pt-BR" b="1" dirty="0" smtClean="0"/>
              <a:t>. </a:t>
            </a:r>
            <a:r>
              <a:rPr lang="pt-BR" dirty="0" smtClean="0"/>
              <a:t>Ele dá ideia </a:t>
            </a:r>
            <a:r>
              <a:rPr lang="pt-BR" dirty="0" smtClean="0"/>
              <a:t>da união que </a:t>
            </a:r>
            <a:r>
              <a:rPr lang="pt-BR" dirty="0" smtClean="0"/>
              <a:t>nunca deve </a:t>
            </a:r>
            <a:r>
              <a:rPr lang="pt-BR" dirty="0" smtClean="0"/>
              <a:t>ser rompida entre Deus e </a:t>
            </a:r>
            <a:r>
              <a:rPr lang="pt-BR" dirty="0" smtClean="0"/>
              <a:t>as pessoas</a:t>
            </a:r>
            <a:r>
              <a:rPr lang="pt-BR" dirty="0" smtClean="0"/>
              <a:t>.</a:t>
            </a:r>
          </a:p>
          <a:p>
            <a:pPr>
              <a:buNone/>
            </a:pPr>
            <a:endParaRPr lang="pt-BR" dirty="0"/>
          </a:p>
        </p:txBody>
      </p:sp>
      <p:pic>
        <p:nvPicPr>
          <p:cNvPr id="20494" name="Picture 14" descr="https://encrypted-tbn1.gstatic.com/images?q=tbn:ANd9GcRHSLHmLppEtVZHjJOofZ4tGGk0fSvum0vtGk6Thp1KszkINbK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3645024"/>
            <a:ext cx="3187055" cy="23872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algn="just">
              <a:buNone/>
            </a:pPr>
            <a:r>
              <a:rPr lang="pt-BR" dirty="0" smtClean="0"/>
              <a:t>	O círculo é </a:t>
            </a:r>
            <a:r>
              <a:rPr lang="pt-BR" dirty="0" smtClean="0"/>
              <a:t>sinal do amor de Deus </a:t>
            </a:r>
            <a:r>
              <a:rPr lang="pt-BR" dirty="0" smtClean="0"/>
              <a:t>que é </a:t>
            </a:r>
            <a:r>
              <a:rPr lang="pt-BR" dirty="0" smtClean="0"/>
              <a:t>eterno, sem princípio e </a:t>
            </a:r>
            <a:r>
              <a:rPr lang="pt-BR" dirty="0" smtClean="0"/>
              <a:t>nem fim. Os </a:t>
            </a:r>
            <a:r>
              <a:rPr lang="pt-BR" dirty="0" smtClean="0"/>
              <a:t>ramos verdes lembram </a:t>
            </a:r>
            <a:r>
              <a:rPr lang="pt-BR" dirty="0" smtClean="0"/>
              <a:t>a eternidade </a:t>
            </a:r>
            <a:r>
              <a:rPr lang="pt-BR" dirty="0" smtClean="0"/>
              <a:t>de Deus, é a cor </a:t>
            </a:r>
            <a:r>
              <a:rPr lang="pt-BR" dirty="0" smtClean="0"/>
              <a:t>da esperança </a:t>
            </a:r>
            <a:r>
              <a:rPr lang="pt-BR" dirty="0" smtClean="0"/>
              <a:t>e da </a:t>
            </a:r>
            <a:r>
              <a:rPr lang="pt-BR" dirty="0" smtClean="0"/>
              <a:t>vida. Somos </a:t>
            </a:r>
            <a:r>
              <a:rPr lang="pt-BR" dirty="0" smtClean="0"/>
              <a:t>chamados a nos preparar para </a:t>
            </a:r>
            <a:r>
              <a:rPr lang="pt-BR" dirty="0" smtClean="0"/>
              <a:t>a vinda </a:t>
            </a:r>
            <a:r>
              <a:rPr lang="pt-BR" dirty="0" smtClean="0"/>
              <a:t>de Cristo.</a:t>
            </a:r>
          </a:p>
          <a:p>
            <a:pPr algn="just">
              <a:buNone/>
            </a:pPr>
            <a:endParaRPr lang="pt-BR" dirty="0"/>
          </a:p>
        </p:txBody>
      </p:sp>
      <p:pic>
        <p:nvPicPr>
          <p:cNvPr id="4" name="Imagem 3" descr="C:\Users\andreia.fernandes\Desktop\DCIM\800AAAAA\IMG_014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3429000"/>
            <a:ext cx="3384376" cy="29187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>
              <a:buNone/>
            </a:pPr>
            <a:r>
              <a:rPr lang="pt-BR" dirty="0" smtClean="0"/>
              <a:t>Cada </a:t>
            </a:r>
            <a:r>
              <a:rPr lang="pt-BR" dirty="0" smtClean="0"/>
              <a:t>uma das quatro semanas </a:t>
            </a:r>
            <a:r>
              <a:rPr lang="pt-BR" dirty="0" smtClean="0"/>
              <a:t>que antecedem </a:t>
            </a:r>
            <a:r>
              <a:rPr lang="pt-BR" dirty="0" smtClean="0"/>
              <a:t>o Natal tem um significado</a:t>
            </a:r>
            <a:r>
              <a:rPr lang="pt-BR" dirty="0" smtClean="0"/>
              <a:t>:</a:t>
            </a:r>
          </a:p>
          <a:p>
            <a:pPr marL="0" indent="0"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827584" y="2060848"/>
            <a:ext cx="31486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t-BR" sz="54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Esperança</a:t>
            </a:r>
            <a:endParaRPr lang="pt-BR" sz="54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987824" y="3068960"/>
            <a:ext cx="11762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t-BR" sz="54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Paz</a:t>
            </a:r>
            <a:endParaRPr lang="pt-BR" sz="54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067944" y="3933056"/>
            <a:ext cx="22541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t-BR" sz="54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Alegria</a:t>
            </a:r>
            <a:endParaRPr lang="pt-BR" sz="54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300192" y="4725144"/>
            <a:ext cx="18117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t-BR" sz="54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Amor</a:t>
            </a:r>
            <a:endParaRPr lang="pt-BR" sz="54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</TotalTime>
  <Words>219</Words>
  <Application>Microsoft Office PowerPoint</Application>
  <PresentationFormat>Apresentação na tela (4:3)</PresentationFormat>
  <Paragraphs>37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1_Tema do Office</vt:lpstr>
      <vt:lpstr>A coroa do advento</vt:lpstr>
      <vt:lpstr>A história</vt:lpstr>
      <vt:lpstr>Slide 3</vt:lpstr>
      <vt:lpstr>Slide 4</vt:lpstr>
      <vt:lpstr>Slide 5</vt:lpstr>
      <vt:lpstr>Slide 6</vt:lpstr>
      <vt:lpstr>Jesus é Rei!</vt:lpstr>
      <vt:lpstr>Slide 8</vt:lpstr>
      <vt:lpstr>Slide 9</vt:lpstr>
      <vt:lpstr>Slide 10</vt:lpstr>
      <vt:lpstr>Neste Advento, qual é sua esperança? </vt:lpstr>
      <vt:lpstr>“ ...Eu porei a minha esperança em Deus e ainda o louvarei. Ele é o meu Salvador e o meu Deus. ” (Salmo 42:5)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coroa do advento</dc:title>
  <dc:creator>andreia.fernandes</dc:creator>
  <cp:lastModifiedBy>andreia.fernandes</cp:lastModifiedBy>
  <cp:revision>5</cp:revision>
  <dcterms:created xsi:type="dcterms:W3CDTF">2013-11-29T13:51:16Z</dcterms:created>
  <dcterms:modified xsi:type="dcterms:W3CDTF">2013-11-29T15:10:47Z</dcterms:modified>
</cp:coreProperties>
</file>