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70E4-8F9C-4B8F-BBEA-074E9E7B316A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7A96-59A2-46E5-A11A-18D5BA839E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3E07-230A-4A23-A234-3BEEA83B74D1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F8A9-F9EA-4059-AB84-2E3CFAB366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395CC-8882-4973-BCAF-550BAC1EA02B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B16C4-F3FA-4554-ADDA-0064F823DF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8540F-53EC-4532-8DB5-8A4A28CD21DB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1209-005D-4A33-93A2-05486458F0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EFCC-7FAE-4EDD-989E-2722125A2A7D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A57A-1691-4E88-B3EE-9FFFE06033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7206D-5795-45AD-A03C-349B81F0F069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ED01C-D902-4F84-BDE1-B91F671AE0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737E-311C-45E4-903F-E6EDA8E45F0D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2C93-4397-4640-895E-F9B089EE19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98F0-8CD2-4767-B916-5A0C34621686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8090-3DFC-44AE-A0AC-D4BD86783A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72FE-D30D-43B8-B47A-ACA2E2FF5235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36F8A-4A18-49B1-8F8C-2D21451CD8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5FF1-1DCC-4A78-ABB3-25927DE81302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33B67-04ED-4201-A6B7-B137DC68D7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E9A62-AE6F-490D-9811-0682F8539461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32E8-578D-4DBF-9DBB-EDB035E3D9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1771-E21C-40A1-9EEB-0B94D1B065F5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B9C7-6E33-435B-9D3F-6D17712ED1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EE11E3-1B3D-4FB5-822D-7762CE616B53}" type="datetimeFigureOut">
              <a:rPr lang="pt-BR"/>
              <a:pPr>
                <a:defRPr/>
              </a:pPr>
              <a:t>29/11/2013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CA6107-24B1-48CB-8402-B847745DEF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A coroa do advento</a:t>
            </a:r>
            <a:endParaRPr lang="pt-BR" b="1" dirty="0" smtClean="0">
              <a:solidFill>
                <a:srgbClr val="C00000"/>
              </a:solidFill>
            </a:endParaRPr>
          </a:p>
        </p:txBody>
      </p:sp>
      <p:pic>
        <p:nvPicPr>
          <p:cNvPr id="6" name="Imagem 5" descr="C:\Users\andreia.fernandes\Desktop\DCIM\800AAAAA\IMG_014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348880"/>
            <a:ext cx="4011700" cy="2846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Esta é a primeira semana do Advento: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Afirmação</a:t>
            </a:r>
            <a:r>
              <a:rPr lang="pt-BR" b="1" dirty="0" smtClean="0"/>
              <a:t>: </a:t>
            </a:r>
            <a:r>
              <a:rPr lang="pt-BR" dirty="0" smtClean="0"/>
              <a:t>Ao acendermos esta primeira vela do Advento, a </a:t>
            </a:r>
            <a:r>
              <a:rPr lang="pt-BR" dirty="0" smtClean="0"/>
              <a:t>vela da </a:t>
            </a:r>
            <a:r>
              <a:rPr lang="pt-BR" dirty="0" smtClean="0"/>
              <a:t>esperança, que possamos ser parceiros na </a:t>
            </a:r>
            <a:r>
              <a:rPr lang="pt-BR" dirty="0" smtClean="0"/>
              <a:t>esperança, testemunhas </a:t>
            </a:r>
            <a:r>
              <a:rPr lang="pt-BR" dirty="0" smtClean="0"/>
              <a:t>da promessa de que a esperança está chegando.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2" descr="Vel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2592288" cy="2550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tângulo 4"/>
          <p:cNvSpPr/>
          <p:nvPr/>
        </p:nvSpPr>
        <p:spPr>
          <a:xfrm>
            <a:off x="2411760" y="1268760"/>
            <a:ext cx="41764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Esperança</a:t>
            </a:r>
            <a:endParaRPr lang="pt-BR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Neste Advento, qual é sua esperança?</a:t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4176464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“ ...Eu porei a minha esperança em Deus e </a:t>
            </a:r>
            <a:r>
              <a:rPr lang="pt-BR" b="1" dirty="0" smtClean="0">
                <a:solidFill>
                  <a:srgbClr val="C00000"/>
                </a:solidFill>
              </a:rPr>
              <a:t>ainda o </a:t>
            </a:r>
            <a:r>
              <a:rPr lang="pt-BR" b="1" dirty="0" smtClean="0">
                <a:solidFill>
                  <a:srgbClr val="C00000"/>
                </a:solidFill>
              </a:rPr>
              <a:t>louvarei. Ele é o meu Salvador e o meu Deus. ”</a:t>
            </a:r>
            <a:br>
              <a:rPr lang="pt-BR" b="1" dirty="0" smtClean="0">
                <a:solidFill>
                  <a:srgbClr val="C00000"/>
                </a:solidFill>
              </a:rPr>
            </a:br>
            <a:r>
              <a:rPr lang="pt-BR" b="1" dirty="0" smtClean="0">
                <a:solidFill>
                  <a:srgbClr val="C00000"/>
                </a:solidFill>
              </a:rPr>
              <a:t>(Salmo 42:5)</a:t>
            </a:r>
            <a:br>
              <a:rPr lang="pt-BR" b="1" dirty="0" smtClean="0">
                <a:solidFill>
                  <a:srgbClr val="C00000"/>
                </a:solidFill>
              </a:rPr>
            </a:br>
            <a:endParaRPr lang="pt-B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A história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Conta-se que em 1833 o pastor luterano Johann</a:t>
            </a:r>
          </a:p>
          <a:p>
            <a:pPr algn="just">
              <a:buNone/>
            </a:pPr>
            <a:r>
              <a:rPr lang="de-DE" dirty="0" smtClean="0"/>
              <a:t>Heinrich Wichern (*1808 + 1881) celebrou o</a:t>
            </a:r>
          </a:p>
          <a:p>
            <a:pPr algn="just">
              <a:buNone/>
            </a:pPr>
            <a:r>
              <a:rPr lang="pt-BR" dirty="0" smtClean="0"/>
              <a:t>tempo de Advento com </a:t>
            </a:r>
            <a:r>
              <a:rPr lang="pt-BR" dirty="0" smtClean="0"/>
              <a:t>meditações</a:t>
            </a:r>
            <a:r>
              <a:rPr lang="pt-BR" dirty="0" smtClean="0"/>
              <a:t>, cânticos e</a:t>
            </a:r>
          </a:p>
          <a:p>
            <a:pPr algn="just">
              <a:buNone/>
            </a:pPr>
            <a:r>
              <a:rPr lang="pt-BR" dirty="0" smtClean="0"/>
              <a:t>reflexões que enfocavam este tempo bonito que</a:t>
            </a:r>
          </a:p>
          <a:p>
            <a:pPr algn="just">
              <a:buNone/>
            </a:pPr>
            <a:r>
              <a:rPr lang="pt-BR" dirty="0" smtClean="0"/>
              <a:t>antecede o Natal.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Imagem 3" descr="C:\Users\andreia.fernandes\Desktop\DCIM\800AAAAA\IMG_01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653136"/>
            <a:ext cx="2139492" cy="1406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075240" cy="2836911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Para </a:t>
            </a:r>
            <a:r>
              <a:rPr lang="pt-BR" dirty="0" smtClean="0"/>
              <a:t>contextualizar aquele momento </a:t>
            </a:r>
            <a:r>
              <a:rPr lang="pt-BR" dirty="0" smtClean="0"/>
              <a:t>o pastor </a:t>
            </a:r>
            <a:r>
              <a:rPr lang="pt-BR" dirty="0" err="1" smtClean="0"/>
              <a:t>Wichern</a:t>
            </a:r>
            <a:r>
              <a:rPr lang="pt-BR" dirty="0" smtClean="0"/>
              <a:t> pendurou uma roda </a:t>
            </a:r>
            <a:r>
              <a:rPr lang="pt-BR" dirty="0" smtClean="0"/>
              <a:t>de carroça </a:t>
            </a:r>
            <a:r>
              <a:rPr lang="pt-BR" dirty="0" smtClean="0"/>
              <a:t>no teto da casa. No </a:t>
            </a:r>
            <a:r>
              <a:rPr lang="pt-BR" dirty="0" smtClean="0"/>
              <a:t>primeiro domingo </a:t>
            </a:r>
            <a:r>
              <a:rPr lang="pt-BR" dirty="0" smtClean="0"/>
              <a:t>do Advento colocou </a:t>
            </a:r>
            <a:r>
              <a:rPr lang="pt-BR" dirty="0" smtClean="0"/>
              <a:t>a primeira </a:t>
            </a:r>
            <a:r>
              <a:rPr lang="pt-BR" dirty="0" smtClean="0"/>
              <a:t>grande vela a queimar sobre </a:t>
            </a:r>
            <a:r>
              <a:rPr lang="pt-BR" dirty="0" smtClean="0"/>
              <a:t>a roda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1026" name="Picture 2" descr="http://images.forwallpaper.com/files/thumbs/preview/37/377443__flower-wheel_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645024"/>
            <a:ext cx="3231704" cy="24237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 lvl="1" algn="just">
              <a:buNone/>
            </a:pPr>
            <a:r>
              <a:rPr lang="pt-BR" dirty="0" smtClean="0"/>
              <a:t>Depois, nos seis dias seguintes, seis velas</a:t>
            </a:r>
          </a:p>
          <a:p>
            <a:pPr lvl="1" algn="just">
              <a:buNone/>
            </a:pPr>
            <a:r>
              <a:rPr lang="pt-BR" dirty="0" smtClean="0"/>
              <a:t>pequenas foram acesas, uma a cada dia.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lvl="1" algn="just">
              <a:buNone/>
            </a:pP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Daí</a:t>
            </a:r>
            <a:r>
              <a:rPr lang="pt-BR" dirty="0" smtClean="0"/>
              <a:t>, no segundo domingo de Advento,</a:t>
            </a:r>
          </a:p>
          <a:p>
            <a:pPr lvl="1" algn="just">
              <a:buNone/>
            </a:pPr>
            <a:r>
              <a:rPr lang="pt-BR" dirty="0" smtClean="0"/>
              <a:t>novamente, a segunda vela grande foi acesa, e</a:t>
            </a:r>
          </a:p>
          <a:p>
            <a:pPr lvl="1" algn="just">
              <a:buNone/>
            </a:pPr>
            <a:r>
              <a:rPr lang="pt-BR" dirty="0" smtClean="0"/>
              <a:t>assim sucessivamente.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  <p:pic>
        <p:nvPicPr>
          <p:cNvPr id="17410" name="Picture 2" descr="Vel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844824"/>
            <a:ext cx="2592288" cy="2550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buNone/>
            </a:pPr>
            <a:r>
              <a:rPr lang="pt-BR" sz="2500" dirty="0" smtClean="0"/>
              <a:t>	As </a:t>
            </a:r>
            <a:r>
              <a:rPr lang="pt-BR" sz="2500" dirty="0" smtClean="0"/>
              <a:t>pessoas passaram a considerar aquela roda </a:t>
            </a:r>
            <a:r>
              <a:rPr lang="pt-BR" sz="2500" dirty="0" smtClean="0"/>
              <a:t>como um </a:t>
            </a:r>
            <a:r>
              <a:rPr lang="pt-BR" sz="2500" dirty="0" smtClean="0"/>
              <a:t>símbolo muito cheio de significados para o </a:t>
            </a:r>
            <a:r>
              <a:rPr lang="pt-BR" sz="2500" dirty="0" smtClean="0"/>
              <a:t>Natal. Como </a:t>
            </a:r>
            <a:r>
              <a:rPr lang="pt-BR" sz="2500" dirty="0" smtClean="0"/>
              <a:t>nas suas moradias particulares não havia muito </a:t>
            </a:r>
            <a:r>
              <a:rPr lang="pt-BR" sz="2500" dirty="0" smtClean="0"/>
              <a:t>espaço para </a:t>
            </a:r>
            <a:r>
              <a:rPr lang="pt-BR" sz="2500" dirty="0" smtClean="0"/>
              <a:t>uma roda de carroça, optaram por quatro velas </a:t>
            </a:r>
            <a:r>
              <a:rPr lang="pt-BR" sz="2500" dirty="0" smtClean="0"/>
              <a:t>menores que </a:t>
            </a:r>
            <a:r>
              <a:rPr lang="pt-BR" sz="2500" dirty="0" smtClean="0"/>
              <a:t>representam as quatro semanas que antecedem o Natal </a:t>
            </a:r>
            <a:r>
              <a:rPr lang="pt-BR" sz="2500" dirty="0" smtClean="0"/>
              <a:t>e uma </a:t>
            </a:r>
            <a:r>
              <a:rPr lang="pt-BR" sz="2500" dirty="0" smtClean="0"/>
              <a:t>maior para estar no centro da Coroa e ser acesa na </a:t>
            </a:r>
            <a:r>
              <a:rPr lang="pt-BR" sz="2500" dirty="0" smtClean="0"/>
              <a:t>véspera do </a:t>
            </a:r>
            <a:r>
              <a:rPr lang="pt-BR" sz="2500" dirty="0" smtClean="0"/>
              <a:t>Natal, que representa a presença maravilhosa </a:t>
            </a:r>
            <a:r>
              <a:rPr lang="pt-BR" sz="2500" dirty="0" smtClean="0"/>
              <a:t>de Jesus</a:t>
            </a:r>
            <a:r>
              <a:rPr lang="pt-BR" sz="2500" dirty="0" smtClean="0"/>
              <a:t>.</a:t>
            </a:r>
          </a:p>
          <a:p>
            <a:pPr algn="just">
              <a:buNone/>
            </a:pPr>
            <a:endParaRPr lang="pt-BR" sz="2500" dirty="0"/>
          </a:p>
        </p:txBody>
      </p:sp>
      <p:pic>
        <p:nvPicPr>
          <p:cNvPr id="5" name="Imagem 4" descr="C:\Users\andreia.fernandes\Desktop\DCIM\800AAAAA\IMG_01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005064"/>
            <a:ext cx="3024336" cy="2342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algn="ctr">
              <a:buNone/>
            </a:pPr>
            <a:r>
              <a:rPr lang="pt-BR" sz="4000" b="1" dirty="0" smtClean="0"/>
              <a:t>Tempo de chegada, de conversão e</a:t>
            </a:r>
          </a:p>
          <a:p>
            <a:pPr algn="ctr">
              <a:buNone/>
            </a:pPr>
            <a:r>
              <a:rPr lang="pt-BR" sz="4000" b="1" dirty="0" smtClean="0"/>
              <a:t>arrependimento.</a:t>
            </a:r>
          </a:p>
        </p:txBody>
      </p:sp>
      <p:pic>
        <p:nvPicPr>
          <p:cNvPr id="18434" name="Picture 2" descr="http://www.metodista.org.br/content/interfaces/cms/userfiles/images/deitado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80728"/>
            <a:ext cx="5953125" cy="2409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Jesus é Rei!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A </a:t>
            </a:r>
            <a:r>
              <a:rPr lang="pt-BR" b="1" dirty="0" smtClean="0"/>
              <a:t>coroa</a:t>
            </a:r>
            <a:r>
              <a:rPr lang="pt-BR" dirty="0" smtClean="0"/>
              <a:t> simboliza o fato de Jesus ser rei.</a:t>
            </a: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b="1" dirty="0" smtClean="0"/>
              <a:t>círculo</a:t>
            </a:r>
            <a:r>
              <a:rPr lang="pt-BR" dirty="0" smtClean="0"/>
              <a:t> </a:t>
            </a:r>
            <a:r>
              <a:rPr lang="pt-BR" dirty="0" smtClean="0"/>
              <a:t>não tem princípio nem </a:t>
            </a:r>
            <a:r>
              <a:rPr lang="pt-BR" dirty="0" smtClean="0"/>
              <a:t>fim</a:t>
            </a:r>
            <a:r>
              <a:rPr lang="pt-BR" b="1" dirty="0" smtClean="0"/>
              <a:t>. </a:t>
            </a:r>
            <a:r>
              <a:rPr lang="pt-BR" dirty="0" smtClean="0"/>
              <a:t>Ele dá ideia </a:t>
            </a:r>
            <a:r>
              <a:rPr lang="pt-BR" dirty="0" smtClean="0"/>
              <a:t>da união que </a:t>
            </a:r>
            <a:r>
              <a:rPr lang="pt-BR" dirty="0" smtClean="0"/>
              <a:t>nunca deve </a:t>
            </a:r>
            <a:r>
              <a:rPr lang="pt-BR" dirty="0" smtClean="0"/>
              <a:t>ser rompida entre Deus e </a:t>
            </a:r>
            <a:r>
              <a:rPr lang="pt-BR" dirty="0" smtClean="0"/>
              <a:t>as pessoas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20494" name="Picture 14" descr="https://encrypted-tbn1.gstatic.com/images?q=tbn:ANd9GcRHSLHmLppEtVZHjJOofZ4tGGk0fSvum0vtGk6Thp1KszkINb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645024"/>
            <a:ext cx="3187055" cy="2387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O círculo é </a:t>
            </a:r>
            <a:r>
              <a:rPr lang="pt-BR" dirty="0" smtClean="0"/>
              <a:t>sinal do amor de Deus </a:t>
            </a:r>
            <a:r>
              <a:rPr lang="pt-BR" dirty="0" smtClean="0"/>
              <a:t>que é </a:t>
            </a:r>
            <a:r>
              <a:rPr lang="pt-BR" dirty="0" smtClean="0"/>
              <a:t>eterno, sem princípio e </a:t>
            </a:r>
            <a:r>
              <a:rPr lang="pt-BR" dirty="0" smtClean="0"/>
              <a:t>nem fim. Os </a:t>
            </a:r>
            <a:r>
              <a:rPr lang="pt-BR" dirty="0" smtClean="0"/>
              <a:t>ramos verdes lembram </a:t>
            </a:r>
            <a:r>
              <a:rPr lang="pt-BR" dirty="0" smtClean="0"/>
              <a:t>a eternidade </a:t>
            </a:r>
            <a:r>
              <a:rPr lang="pt-BR" dirty="0" smtClean="0"/>
              <a:t>de Deus, é a cor </a:t>
            </a:r>
            <a:r>
              <a:rPr lang="pt-BR" dirty="0" smtClean="0"/>
              <a:t>da esperança </a:t>
            </a:r>
            <a:r>
              <a:rPr lang="pt-BR" dirty="0" smtClean="0"/>
              <a:t>e da </a:t>
            </a:r>
            <a:r>
              <a:rPr lang="pt-BR" dirty="0" smtClean="0"/>
              <a:t>vida. Somos </a:t>
            </a:r>
            <a:r>
              <a:rPr lang="pt-BR" dirty="0" smtClean="0"/>
              <a:t>chamados a nos preparar para </a:t>
            </a:r>
            <a:r>
              <a:rPr lang="pt-BR" dirty="0" smtClean="0"/>
              <a:t>a vinda </a:t>
            </a:r>
            <a:r>
              <a:rPr lang="pt-BR" dirty="0" smtClean="0"/>
              <a:t>de Cristo.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Imagem 3" descr="C:\Users\andreia.fernandes\Desktop\DCIM\800AAAAA\IMG_01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429000"/>
            <a:ext cx="3384376" cy="2918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Cada </a:t>
            </a:r>
            <a:r>
              <a:rPr lang="pt-BR" dirty="0" smtClean="0"/>
              <a:t>uma das quatro semanas </a:t>
            </a:r>
            <a:r>
              <a:rPr lang="pt-BR" dirty="0" smtClean="0"/>
              <a:t>que antecedem </a:t>
            </a:r>
            <a:r>
              <a:rPr lang="pt-BR" dirty="0" smtClean="0"/>
              <a:t>o Natal tem um significado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27584" y="2060848"/>
            <a:ext cx="3148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Esperança</a:t>
            </a:r>
            <a:endParaRPr lang="pt-BR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987824" y="3068960"/>
            <a:ext cx="1176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Paz</a:t>
            </a:r>
            <a:endParaRPr lang="pt-BR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067944" y="3933056"/>
            <a:ext cx="2254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Alegria</a:t>
            </a:r>
            <a:endParaRPr lang="pt-BR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00192" y="4725144"/>
            <a:ext cx="1811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54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Amor</a:t>
            </a:r>
            <a:endParaRPr lang="pt-BR" sz="54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219</Words>
  <Application>Microsoft Office PowerPoint</Application>
  <PresentationFormat>Apresentação na tela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1_Tema do Office</vt:lpstr>
      <vt:lpstr>A coroa do advento</vt:lpstr>
      <vt:lpstr>A história</vt:lpstr>
      <vt:lpstr>Slide 3</vt:lpstr>
      <vt:lpstr>Slide 4</vt:lpstr>
      <vt:lpstr>Slide 5</vt:lpstr>
      <vt:lpstr>Slide 6</vt:lpstr>
      <vt:lpstr>Jesus é Rei!</vt:lpstr>
      <vt:lpstr>Slide 8</vt:lpstr>
      <vt:lpstr>Slide 9</vt:lpstr>
      <vt:lpstr>Slide 10</vt:lpstr>
      <vt:lpstr>Neste Advento, qual é sua esperança? </vt:lpstr>
      <vt:lpstr>“ ...Eu porei a minha esperança em Deus e ainda o louvarei. Ele é o meu Salvador e o meu Deus. ” (Salmo 42:5)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coroa do advento</dc:title>
  <dc:creator>andreia.fernandes</dc:creator>
  <cp:lastModifiedBy>andreia.fernandes</cp:lastModifiedBy>
  <cp:revision>5</cp:revision>
  <dcterms:created xsi:type="dcterms:W3CDTF">2013-11-29T13:51:16Z</dcterms:created>
  <dcterms:modified xsi:type="dcterms:W3CDTF">2013-11-29T15:10:47Z</dcterms:modified>
</cp:coreProperties>
</file>