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9" r:id="rId2"/>
    <p:sldId id="262" r:id="rId3"/>
    <p:sldId id="266" r:id="rId4"/>
    <p:sldId id="270" r:id="rId5"/>
    <p:sldId id="271" r:id="rId6"/>
    <p:sldId id="268" r:id="rId7"/>
    <p:sldId id="27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B5515-BC14-4A30-8502-2713ADB3BEB4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4336-C33F-4EEF-9187-CD3E8F57F07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24336-C33F-4EEF-9187-CD3E8F57F078}" type="slidenum">
              <a:rPr lang="pt-BR" smtClean="0"/>
              <a:t>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70E4-8F9C-4B8F-BBEA-074E9E7B316A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7A96-59A2-46E5-A11A-18D5BA839E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3E07-230A-4A23-A234-3BEEA83B74D1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FF8A9-F9EA-4059-AB84-2E3CFAB366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95CC-8882-4973-BCAF-550BAC1EA02B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B16C4-F3FA-4554-ADDA-0064F823DF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540F-53EC-4532-8DB5-8A4A28CD21DB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51209-005D-4A33-93A2-05486458F0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EFCC-7FAE-4EDD-989E-2722125A2A7D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EA57A-1691-4E88-B3EE-9FFFE06033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7206D-5795-45AD-A03C-349B81F0F069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ED01C-D902-4F84-BDE1-B91F671AE0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737E-311C-45E4-903F-E6EDA8E45F0D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D2C93-4397-4640-895E-F9B089EE19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798F0-8CD2-4767-B916-5A0C34621686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08090-3DFC-44AE-A0AC-D4BD86783A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72FE-D30D-43B8-B47A-ACA2E2FF5235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36F8A-4A18-49B1-8F8C-2D21451CD8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5FF1-1DCC-4A78-ABB3-25927DE81302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33B67-04ED-4201-A6B7-B137DC68D7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E9A62-AE6F-490D-9811-0682F8539461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32E8-578D-4DBF-9DBB-EDB035E3D9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71771-E21C-40A1-9EEB-0B94D1B065F5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B9C7-6E33-435B-9D3F-6D17712ED1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EE11E3-1B3D-4FB5-822D-7762CE616B53}" type="datetimeFigureOut">
              <a:rPr lang="pt-BR"/>
              <a:pPr>
                <a:defRPr/>
              </a:pPr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CA6107-24B1-48CB-8402-B847745DEF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2º </a:t>
            </a:r>
            <a:r>
              <a:rPr lang="pt-BR" b="1" dirty="0" smtClean="0">
                <a:solidFill>
                  <a:srgbClr val="C00000"/>
                </a:solidFill>
              </a:rPr>
              <a:t>Domingo de </a:t>
            </a:r>
            <a:r>
              <a:rPr lang="pt-BR" b="1" dirty="0" smtClean="0">
                <a:solidFill>
                  <a:srgbClr val="C00000"/>
                </a:solidFill>
              </a:rPr>
              <a:t>Advento</a:t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sz="7000" b="1" dirty="0" smtClean="0">
                <a:solidFill>
                  <a:srgbClr val="C00000"/>
                </a:solidFill>
              </a:rPr>
              <a:t>PAZ</a:t>
            </a:r>
            <a:endParaRPr lang="pt-BR" sz="7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pPr algn="ctr">
              <a:buNone/>
            </a:pPr>
            <a:r>
              <a:rPr lang="pt-BR" sz="4000" b="1" dirty="0" smtClean="0"/>
              <a:t>Tempo de chegada, de conversão e</a:t>
            </a:r>
          </a:p>
          <a:p>
            <a:pPr algn="ctr">
              <a:buNone/>
            </a:pPr>
            <a:r>
              <a:rPr lang="pt-BR" sz="4000" b="1" dirty="0" smtClean="0"/>
              <a:t>arrependimento.</a:t>
            </a:r>
          </a:p>
        </p:txBody>
      </p:sp>
      <p:pic>
        <p:nvPicPr>
          <p:cNvPr id="18434" name="Picture 2" descr="http://www.metodista.org.br/content/interfaces/cms/userfiles/images/deitado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80728"/>
            <a:ext cx="5953125" cy="2409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8136904" cy="5577483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Esta é a </a:t>
            </a:r>
            <a:r>
              <a:rPr lang="pt-BR" b="1" dirty="0" smtClean="0"/>
              <a:t>segunda </a:t>
            </a:r>
            <a:r>
              <a:rPr lang="pt-BR" b="1" dirty="0" smtClean="0"/>
              <a:t>semana do Advento:</a:t>
            </a:r>
          </a:p>
          <a:p>
            <a:pPr algn="ctr">
              <a:buNone/>
            </a:pPr>
            <a:r>
              <a:rPr lang="pt-BR" sz="4400" b="1" dirty="0" smtClean="0">
                <a:solidFill>
                  <a:srgbClr val="C00000"/>
                </a:solidFill>
              </a:rPr>
              <a:t>PAZ!</a:t>
            </a:r>
            <a:endParaRPr lang="pt-BR" sz="44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b="1" dirty="0" smtClean="0"/>
              <a:t>Afirmação</a:t>
            </a:r>
            <a:r>
              <a:rPr lang="pt-BR" b="1" dirty="0" smtClean="0"/>
              <a:t>: 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sz="3000" dirty="0" smtClean="0"/>
              <a:t>	Ao reacendermos a </a:t>
            </a:r>
            <a:r>
              <a:rPr lang="pt-BR" sz="3000" dirty="0" smtClean="0"/>
              <a:t>primeira vela do Advento, </a:t>
            </a:r>
            <a:r>
              <a:rPr lang="pt-BR" sz="3000" dirty="0" smtClean="0"/>
              <a:t>relembramos qu</a:t>
            </a:r>
            <a:r>
              <a:rPr lang="pt-BR" sz="3000" dirty="0" smtClean="0"/>
              <a:t>e a </a:t>
            </a:r>
            <a:r>
              <a:rPr lang="pt-BR" sz="3000" dirty="0" smtClean="0"/>
              <a:t> esperança está entre nós. </a:t>
            </a:r>
          </a:p>
          <a:p>
            <a:pPr marL="0" indent="0" algn="just">
              <a:buNone/>
            </a:pPr>
            <a:r>
              <a:rPr lang="pt-BR" sz="3000" dirty="0" smtClean="0"/>
              <a:t>	Ao acendermos a segunda vela, que simboliza a paz, lembramos que o Príncipe da Paz está chegando. Afirmamos o noss</a:t>
            </a:r>
            <a:r>
              <a:rPr lang="pt-BR" sz="3000" dirty="0" smtClean="0"/>
              <a:t>o </a:t>
            </a:r>
            <a:r>
              <a:rPr lang="pt-BR" sz="3000" dirty="0" smtClean="0"/>
              <a:t>compromisso de anunciar e construir a paz!</a:t>
            </a:r>
            <a:endParaRPr lang="pt-BR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Oração pela Paz*!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C00000"/>
                </a:solidFill>
              </a:rPr>
              <a:t>Dirigente: </a:t>
            </a:r>
            <a:r>
              <a:rPr lang="pt-BR" dirty="0" smtClean="0"/>
              <a:t>Oh, Deus de Paz, que enviaste uma estrela para guiar o teu povo ao menino Jesus, confessamos que não temos seguido a luz da Tua Palavra.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C00000"/>
                </a:solidFill>
              </a:rPr>
              <a:t>Comunidade: </a:t>
            </a:r>
            <a:r>
              <a:rPr lang="pt-BR" dirty="0" smtClean="0"/>
              <a:t>Não temos buscados sinais do teu amor no mundo, ou dado crédito à mensagem de paz que o teu Evangelho trás.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* </a:t>
            </a:r>
            <a:r>
              <a:rPr lang="pt-BR" sz="1800" dirty="0" smtClean="0"/>
              <a:t>Oração elaborada pelo grupo de trabalho Culto e Arte, SP, 2001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Oração pela Paz!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C00000"/>
                </a:solidFill>
              </a:rPr>
              <a:t>Dirigente: </a:t>
            </a:r>
            <a:r>
              <a:rPr lang="pt-BR" dirty="0" smtClean="0"/>
              <a:t>Temos falhado em não louvar com todo nosso ser o nascimento do teu Filho, Príncipe da Paz, e temos afastado a sua Paz da nossa terra.</a:t>
            </a:r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C00000"/>
                </a:solidFill>
              </a:rPr>
              <a:t>Comunidade: </a:t>
            </a:r>
            <a:r>
              <a:rPr lang="pt-BR" dirty="0" smtClean="0"/>
              <a:t>Perdoa nossos pecados e renova em nós toda boa vontade para transformar nosso mundo em teu Reino de alegria, justiça e </a:t>
            </a:r>
            <a:r>
              <a:rPr lang="pt-BR" b="1" dirty="0" smtClean="0">
                <a:solidFill>
                  <a:srgbClr val="C00000"/>
                </a:solidFill>
              </a:rPr>
              <a:t>PAZ</a:t>
            </a:r>
            <a:r>
              <a:rPr lang="pt-BR" dirty="0" smtClean="0"/>
              <a:t>. Amém.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176464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“ </a:t>
            </a:r>
            <a:r>
              <a:rPr lang="pt-BR" b="1" dirty="0" smtClean="0">
                <a:solidFill>
                  <a:srgbClr val="C00000"/>
                </a:solidFill>
              </a:rPr>
              <a:t>Se eu mesmo não agir e não for instrumento da Paz, quem agirá em meu lugar?”</a:t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http://enfoquemania.files.wordpress.com/2013/09/p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96952"/>
            <a:ext cx="3629084" cy="27195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pt-BR" sz="3400" b="1" dirty="0" smtClean="0">
                <a:solidFill>
                  <a:srgbClr val="C00000"/>
                </a:solidFill>
              </a:rPr>
              <a:t>Evangelho, convite pra paz!</a:t>
            </a:r>
            <a:r>
              <a:rPr lang="pt-BR" sz="3400" dirty="0" smtClean="0"/>
              <a:t/>
            </a:r>
            <a:br>
              <a:rPr lang="pt-BR" sz="3400" dirty="0" smtClean="0"/>
            </a:br>
            <a:r>
              <a:rPr lang="pt-BR" sz="1700" b="1" i="1" dirty="0" smtClean="0"/>
              <a:t> Autoria: </a:t>
            </a:r>
            <a:r>
              <a:rPr lang="pt-BR" sz="1700" b="1" i="1" dirty="0" err="1" smtClean="0"/>
              <a:t>Ronan</a:t>
            </a:r>
            <a:r>
              <a:rPr lang="pt-BR" sz="1700" b="1" i="1" dirty="0" smtClean="0"/>
              <a:t> </a:t>
            </a:r>
            <a:r>
              <a:rPr lang="pt-BR" sz="1700" b="1" i="1" dirty="0" err="1" smtClean="0"/>
              <a:t>Boechat</a:t>
            </a:r>
            <a:r>
              <a:rPr lang="pt-BR" sz="1700" b="1" i="1" dirty="0" smtClean="0"/>
              <a:t> de Amorim e Roberto Mendes</a:t>
            </a:r>
            <a:br>
              <a:rPr lang="pt-BR" sz="1700" b="1" i="1" dirty="0" smtClean="0"/>
            </a:br>
            <a:r>
              <a:rPr lang="pt-BR" sz="1700" b="1" i="1" dirty="0" smtClean="0"/>
              <a:t>Intérprete: Marcia de Oliveira Lima da Mata</a:t>
            </a:r>
            <a:endParaRPr lang="pt-BR" sz="1700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6288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pt-BR" sz="2600" b="1" dirty="0" smtClean="0"/>
              <a:t>O Evangelho é o convite</a:t>
            </a:r>
          </a:p>
          <a:p>
            <a:pPr>
              <a:buNone/>
            </a:pPr>
            <a:r>
              <a:rPr lang="pt-BR" sz="2600" b="1" dirty="0" smtClean="0"/>
              <a:t>Pra gente viver em paz</a:t>
            </a:r>
          </a:p>
          <a:p>
            <a:pPr>
              <a:buNone/>
            </a:pPr>
            <a:r>
              <a:rPr lang="pt-BR" sz="2600" b="1" dirty="0" smtClean="0"/>
              <a:t>O Evangelho é o convite</a:t>
            </a:r>
          </a:p>
          <a:p>
            <a:pPr>
              <a:buNone/>
            </a:pPr>
            <a:r>
              <a:rPr lang="pt-BR" sz="2600" b="1" dirty="0" smtClean="0"/>
              <a:t>Pra todo mundo viver em paz.</a:t>
            </a:r>
          </a:p>
          <a:p>
            <a:pPr>
              <a:buNone/>
            </a:pPr>
            <a:endParaRPr lang="pt-BR" sz="2600" b="1" dirty="0" smtClean="0"/>
          </a:p>
          <a:p>
            <a:pPr>
              <a:buNone/>
            </a:pPr>
            <a:r>
              <a:rPr lang="pt-BR" sz="2600" b="1" dirty="0" smtClean="0"/>
              <a:t>Anunciar o Evangelho</a:t>
            </a:r>
          </a:p>
          <a:p>
            <a:pPr>
              <a:buNone/>
            </a:pPr>
            <a:r>
              <a:rPr lang="pt-BR" sz="2600" b="1" dirty="0" smtClean="0"/>
              <a:t>É chamar as pessoas pra paz</a:t>
            </a:r>
          </a:p>
          <a:p>
            <a:pPr>
              <a:buNone/>
            </a:pPr>
            <a:r>
              <a:rPr lang="pt-BR" sz="2600" b="1" dirty="0" smtClean="0"/>
              <a:t>E a gente bem sabe</a:t>
            </a:r>
          </a:p>
          <a:p>
            <a:pPr>
              <a:buNone/>
            </a:pPr>
            <a:r>
              <a:rPr lang="pt-BR" sz="2600" b="1" dirty="0" smtClean="0"/>
              <a:t>Que a paz é o amor que faz</a:t>
            </a:r>
          </a:p>
          <a:p>
            <a:pPr>
              <a:buNone/>
            </a:pPr>
            <a:r>
              <a:rPr lang="pt-BR" sz="2600" b="1" dirty="0" smtClean="0"/>
              <a:t>O Evangelho...</a:t>
            </a:r>
            <a:endParaRPr lang="pt-BR" sz="2600" b="1" dirty="0"/>
          </a:p>
        </p:txBody>
      </p:sp>
      <p:sp>
        <p:nvSpPr>
          <p:cNvPr id="4" name="Retângulo 3"/>
          <p:cNvSpPr/>
          <p:nvPr/>
        </p:nvSpPr>
        <p:spPr>
          <a:xfrm>
            <a:off x="4572000" y="3645024"/>
            <a:ext cx="3851920" cy="64807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pt-BR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um abraço pela paz!</a:t>
            </a:r>
            <a:endParaRPr lang="pt-BR" sz="5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30" name="Picture 6" descr="http://www.visualdecoo.com.br/produto-imagem/400/adesivo-decorativo-musica-nota-musical_4f107ea591005c0356a7dbdd847af22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4664"/>
            <a:ext cx="1145704" cy="1145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112</Words>
  <Application>Microsoft Office PowerPoint</Application>
  <PresentationFormat>Apresentação na tela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1_Tema do Office</vt:lpstr>
      <vt:lpstr>2º Domingo de Advento   PAZ</vt:lpstr>
      <vt:lpstr>Slide 2</vt:lpstr>
      <vt:lpstr>Slide 3</vt:lpstr>
      <vt:lpstr>Oração pela Paz*!</vt:lpstr>
      <vt:lpstr>Oração pela Paz!</vt:lpstr>
      <vt:lpstr>“ Se eu mesmo não agir e não for instrumento da Paz, quem agirá em meu lugar?”   </vt:lpstr>
      <vt:lpstr>Evangelho, convite pra paz!  Autoria: Ronan Boechat de Amorim e Roberto Mendes Intérprete: Marcia de Oliveira Lima da Mata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coroa do advento</dc:title>
  <dc:creator>andreia.fernandes</dc:creator>
  <cp:lastModifiedBy>andreia.fernandes</cp:lastModifiedBy>
  <cp:revision>16</cp:revision>
  <dcterms:created xsi:type="dcterms:W3CDTF">2013-11-29T13:51:16Z</dcterms:created>
  <dcterms:modified xsi:type="dcterms:W3CDTF">2013-12-02T13:19:48Z</dcterms:modified>
</cp:coreProperties>
</file>