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9" r:id="rId2"/>
    <p:sldId id="262" r:id="rId3"/>
    <p:sldId id="274" r:id="rId4"/>
    <p:sldId id="266" r:id="rId5"/>
    <p:sldId id="273" r:id="rId6"/>
    <p:sldId id="275" r:id="rId7"/>
    <p:sldId id="278" r:id="rId8"/>
    <p:sldId id="276" r:id="rId9"/>
    <p:sldId id="277" r:id="rId10"/>
    <p:sldId id="268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B5515-BC14-4A30-8502-2713ADB3BEB4}" type="datetimeFigureOut">
              <a:rPr lang="pt-BR" smtClean="0"/>
              <a:pPr/>
              <a:t>02/12/2013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24336-C33F-4EEF-9187-CD3E8F57F0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70E4-8F9C-4B8F-BBEA-074E9E7B316A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77A96-59A2-46E5-A11A-18D5BA839E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3E07-230A-4A23-A234-3BEEA83B74D1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FF8A9-F9EA-4059-AB84-2E3CFAB366D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395CC-8882-4973-BCAF-550BAC1EA02B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B16C4-F3FA-4554-ADDA-0064F823DF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8540F-53EC-4532-8DB5-8A4A28CD21DB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51209-005D-4A33-93A2-05486458F0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ndreia.fernandes\AppData\Local\Microsoft\Windows\Temporary Internet Files\Low\Content.IE5\21SM7JW4\slide_base[1]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3EFCC-7FAE-4EDD-989E-2722125A2A7D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EA57A-1691-4E88-B3EE-9FFFE06033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7206D-5795-45AD-A03C-349B81F0F069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ED01C-D902-4F84-BDE1-B91F671AE06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A737E-311C-45E4-903F-E6EDA8E45F0D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D2C93-4397-4640-895E-F9B089EE19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798F0-8CD2-4767-B916-5A0C34621686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08090-3DFC-44AE-A0AC-D4BD86783A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772FE-D30D-43B8-B47A-ACA2E2FF5235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36F8A-4A18-49B1-8F8C-2D21451CD89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A5FF1-1DCC-4A78-ABB3-25927DE81302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33B67-04ED-4201-A6B7-B137DC68D7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E9A62-AE6F-490D-9811-0682F8539461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132E8-578D-4DBF-9DBB-EDB035E3D9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71771-E21C-40A1-9EEB-0B94D1B065F5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CB9C7-6E33-435B-9D3F-6D17712ED1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dreia.fernandes\AppData\Local\Microsoft\Windows\Temporary Internet Files\Low\Content.IE5\21SM7JW4\slide_base[1]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EE11E3-1B3D-4FB5-822D-7762CE616B53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CA6107-24B1-48CB-8402-B847745DEF2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QdVaEqN3_s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3º Domingo de Advento</a:t>
            </a:r>
            <a:br>
              <a:rPr lang="pt-BR" b="1" dirty="0" smtClean="0">
                <a:solidFill>
                  <a:srgbClr val="C00000"/>
                </a:solidFill>
              </a:rPr>
            </a:br>
            <a:r>
              <a:rPr lang="pt-BR" b="1" dirty="0" smtClean="0">
                <a:solidFill>
                  <a:srgbClr val="C00000"/>
                </a:solidFill>
              </a:rPr>
              <a:t/>
            </a:r>
            <a:br>
              <a:rPr lang="pt-BR" b="1" dirty="0" smtClean="0">
                <a:solidFill>
                  <a:srgbClr val="C00000"/>
                </a:solidFill>
              </a:rPr>
            </a:br>
            <a:r>
              <a:rPr lang="pt-BR" b="1" dirty="0" smtClean="0">
                <a:solidFill>
                  <a:srgbClr val="C00000"/>
                </a:solidFill>
              </a:rPr>
              <a:t/>
            </a:r>
            <a:br>
              <a:rPr lang="pt-BR" b="1" dirty="0" smtClean="0">
                <a:solidFill>
                  <a:srgbClr val="C00000"/>
                </a:solidFill>
              </a:rPr>
            </a:br>
            <a:r>
              <a:rPr lang="pt-BR" sz="7000" b="1" dirty="0" smtClean="0">
                <a:solidFill>
                  <a:srgbClr val="C00000"/>
                </a:solidFill>
              </a:rPr>
              <a:t>ALEGRIA</a:t>
            </a:r>
            <a:endParaRPr lang="pt-BR" sz="7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229600" cy="1008112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“ O que me traz alegria nesse Natal?”</a:t>
            </a:r>
            <a:br>
              <a:rPr lang="pt-BR" b="1" dirty="0" smtClean="0">
                <a:solidFill>
                  <a:srgbClr val="C00000"/>
                </a:solidFill>
              </a:rPr>
            </a:br>
            <a:endParaRPr lang="pt-BR" b="1" dirty="0">
              <a:solidFill>
                <a:srgbClr val="C00000"/>
              </a:solidFill>
            </a:endParaRPr>
          </a:p>
        </p:txBody>
      </p:sp>
      <p:pic>
        <p:nvPicPr>
          <p:cNvPr id="7170" name="Picture 2" descr="http://loja.rinnah.com.br/ecommerce_site/arquivos6097/arquivos/1317300668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844824"/>
            <a:ext cx="4392488" cy="32174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ítulo 1"/>
          <p:cNvSpPr txBox="1">
            <a:spLocks/>
          </p:cNvSpPr>
          <p:nvPr/>
        </p:nvSpPr>
        <p:spPr bwMode="auto">
          <a:xfrm>
            <a:off x="395536" y="5373216"/>
            <a:ext cx="82296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“ Expressões</a:t>
            </a:r>
            <a:r>
              <a:rPr kumimoji="0" lang="pt-BR" sz="44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Louvor</a:t>
            </a:r>
            <a:r>
              <a:rPr kumimoji="0" lang="pt-B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”</a:t>
            </a:r>
            <a:br>
              <a:rPr kumimoji="0" lang="pt-B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/>
          <a:lstStyle/>
          <a:p>
            <a:pPr algn="ctr">
              <a:buNone/>
            </a:pPr>
            <a:r>
              <a:rPr lang="pt-BR" sz="4000" b="1" dirty="0" smtClean="0"/>
              <a:t>Tempo de chegada, de conversão e</a:t>
            </a:r>
          </a:p>
          <a:p>
            <a:pPr algn="ctr">
              <a:buNone/>
            </a:pPr>
            <a:r>
              <a:rPr lang="pt-BR" sz="4000" b="1" dirty="0" smtClean="0"/>
              <a:t>arrependimento.</a:t>
            </a:r>
          </a:p>
        </p:txBody>
      </p:sp>
      <p:pic>
        <p:nvPicPr>
          <p:cNvPr id="18434" name="Picture 2" descr="http://www.metodista.org.br/content/interfaces/cms/userfiles/images/deitado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980728"/>
            <a:ext cx="5953125" cy="2409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pt-BR" dirty="0" smtClean="0"/>
              <a:t>	O anjo, porém, lhes disse: não temais, eis que vos trago </a:t>
            </a:r>
            <a:r>
              <a:rPr lang="pt-BR" b="1" dirty="0" smtClean="0">
                <a:solidFill>
                  <a:srgbClr val="C00000"/>
                </a:solidFill>
              </a:rPr>
              <a:t>boa nova de grande alegria</a:t>
            </a:r>
            <a:r>
              <a:rPr lang="pt-BR" dirty="0" smtClean="0"/>
              <a:t>, que será para todo o povo; é que hoje vos nasceu na cidade de Davi, o Salvador, que é Cristo, o Senhor. Lucas 2.10-11.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	Nossa </a:t>
            </a:r>
            <a:r>
              <a:rPr lang="pt-BR" b="1" dirty="0" smtClean="0">
                <a:solidFill>
                  <a:srgbClr val="C00000"/>
                </a:solidFill>
              </a:rPr>
              <a:t>alegria</a:t>
            </a:r>
            <a:r>
              <a:rPr lang="pt-BR" dirty="0" smtClean="0"/>
              <a:t> está em Jesus: </a:t>
            </a:r>
            <a:r>
              <a:rPr lang="pt-BR" dirty="0" smtClean="0"/>
              <a:t>o Salvador</a:t>
            </a:r>
            <a:r>
              <a:rPr lang="pt-BR" dirty="0" smtClean="0"/>
              <a:t>, o Cristo, o Senhor!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476672"/>
            <a:ext cx="8136904" cy="5577483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Esta é a terceira semana do Advento:</a:t>
            </a:r>
          </a:p>
          <a:p>
            <a:pPr algn="ctr">
              <a:buNone/>
            </a:pPr>
            <a:r>
              <a:rPr lang="pt-BR" sz="4400" b="1" dirty="0" smtClean="0">
                <a:solidFill>
                  <a:srgbClr val="C00000"/>
                </a:solidFill>
              </a:rPr>
              <a:t>ALEGRIA!</a:t>
            </a:r>
          </a:p>
          <a:p>
            <a:pPr marL="0" indent="0" algn="just">
              <a:buNone/>
            </a:pPr>
            <a:r>
              <a:rPr lang="pt-BR" b="1" dirty="0" smtClean="0"/>
              <a:t>Afirmação: </a:t>
            </a:r>
          </a:p>
          <a:p>
            <a:pPr marL="0" indent="0" algn="just">
              <a:buNone/>
            </a:pPr>
            <a:r>
              <a:rPr lang="pt-BR" sz="3000" dirty="0" smtClean="0"/>
              <a:t>	Ao reacendermos as duas primeiras velas do Advento, relembramos que a  </a:t>
            </a:r>
            <a:r>
              <a:rPr lang="pt-BR" sz="3000" b="1" dirty="0" smtClean="0">
                <a:solidFill>
                  <a:srgbClr val="C00000"/>
                </a:solidFill>
              </a:rPr>
              <a:t>Esperança</a:t>
            </a:r>
            <a:r>
              <a:rPr lang="pt-BR" sz="3000" dirty="0" smtClean="0"/>
              <a:t> entre nós nos traz a </a:t>
            </a:r>
            <a:r>
              <a:rPr lang="pt-BR" sz="3000" b="1" dirty="0" smtClean="0">
                <a:solidFill>
                  <a:srgbClr val="C00000"/>
                </a:solidFill>
              </a:rPr>
              <a:t>Paz</a:t>
            </a:r>
            <a:r>
              <a:rPr lang="pt-BR" sz="3000" dirty="0" smtClean="0"/>
              <a:t>. </a:t>
            </a:r>
          </a:p>
          <a:p>
            <a:pPr marL="0" indent="0" algn="just">
              <a:buNone/>
            </a:pPr>
            <a:r>
              <a:rPr lang="pt-BR" sz="3000" dirty="0" smtClean="0"/>
              <a:t>	Ao acendermos a terceira vela, que simboliza a alegria, cantamos como o salmista:</a:t>
            </a:r>
          </a:p>
          <a:p>
            <a:pPr marL="0" indent="0" algn="just">
              <a:buNone/>
            </a:pPr>
            <a:r>
              <a:rPr lang="pt-BR" sz="3000" dirty="0" smtClean="0"/>
              <a:t>“Tu me farás ver os caminhos da vida;</a:t>
            </a:r>
            <a:r>
              <a:rPr lang="pt-BR" sz="3000" dirty="0"/>
              <a:t> </a:t>
            </a:r>
            <a:r>
              <a:rPr lang="pt-BR" sz="3000" dirty="0" smtClean="0"/>
              <a:t>na tua presença há plenitude de </a:t>
            </a:r>
            <a:r>
              <a:rPr lang="pt-BR" sz="3000" b="1" dirty="0" smtClean="0">
                <a:solidFill>
                  <a:srgbClr val="C00000"/>
                </a:solidFill>
              </a:rPr>
              <a:t>Alegria</a:t>
            </a:r>
            <a:r>
              <a:rPr lang="pt-BR" sz="3000" dirty="0" smtClean="0"/>
              <a:t>...” </a:t>
            </a:r>
            <a:r>
              <a:rPr lang="pt-BR" sz="1800" b="1" dirty="0" smtClean="0"/>
              <a:t>Salmo 16.11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pt-BR" sz="3500" b="1" dirty="0" err="1" smtClean="0">
                <a:solidFill>
                  <a:srgbClr val="C00000"/>
                </a:solidFill>
              </a:rPr>
              <a:t>Oléo</a:t>
            </a:r>
            <a:r>
              <a:rPr lang="pt-BR" sz="3500" b="1" dirty="0" smtClean="0">
                <a:solidFill>
                  <a:srgbClr val="C00000"/>
                </a:solidFill>
              </a:rPr>
              <a:t> de Alegria*</a:t>
            </a:r>
            <a:r>
              <a:rPr lang="pt-BR" b="1" dirty="0" smtClean="0">
                <a:solidFill>
                  <a:srgbClr val="C00000"/>
                </a:solidFill>
              </a:rPr>
              <a:t/>
            </a:r>
            <a:br>
              <a:rPr lang="pt-BR" b="1" dirty="0" smtClean="0">
                <a:solidFill>
                  <a:srgbClr val="C00000"/>
                </a:solidFill>
              </a:rPr>
            </a:br>
            <a:r>
              <a:rPr lang="pt-BR" sz="2800" b="1" dirty="0" smtClean="0">
                <a:solidFill>
                  <a:srgbClr val="C00000"/>
                </a:solidFill>
              </a:rPr>
              <a:t>Alda Célia</a:t>
            </a:r>
            <a:endParaRPr lang="pt-BR" sz="28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412776"/>
            <a:ext cx="8229600" cy="4853136"/>
          </a:xfrm>
        </p:spPr>
        <p:txBody>
          <a:bodyPr/>
          <a:lstStyle/>
          <a:p>
            <a:pPr marL="0" indent="0">
              <a:buNone/>
            </a:pPr>
            <a:r>
              <a:rPr lang="pt-BR" sz="2800" dirty="0" smtClean="0"/>
              <a:t>O </a:t>
            </a:r>
            <a:r>
              <a:rPr lang="pt-BR" sz="2800" dirty="0" smtClean="0"/>
              <a:t>Espírito de Deus nos ungiu </a:t>
            </a:r>
            <a:br>
              <a:rPr lang="pt-BR" sz="2800" dirty="0" smtClean="0"/>
            </a:br>
            <a:r>
              <a:rPr lang="pt-BR" sz="2800" dirty="0" smtClean="0"/>
              <a:t>Pra proclamar boas novas </a:t>
            </a:r>
            <a:br>
              <a:rPr lang="pt-BR" sz="2800" dirty="0" smtClean="0"/>
            </a:br>
            <a:r>
              <a:rPr lang="pt-BR" sz="2800" dirty="0" smtClean="0"/>
              <a:t>Aos quebrantados de coração</a:t>
            </a:r>
            <a:br>
              <a:rPr lang="pt-BR" sz="2800" dirty="0" smtClean="0"/>
            </a:br>
            <a:r>
              <a:rPr lang="pt-BR" sz="2800" dirty="0" smtClean="0"/>
              <a:t>Nos ungiu para curar </a:t>
            </a:r>
            <a:br>
              <a:rPr lang="pt-BR" sz="2800" dirty="0" smtClean="0"/>
            </a:br>
            <a:r>
              <a:rPr lang="pt-BR" sz="2800" dirty="0" smtClean="0"/>
              <a:t>E aos cativos libertar</a:t>
            </a:r>
            <a:br>
              <a:rPr lang="pt-BR" sz="2800" dirty="0" smtClean="0"/>
            </a:br>
            <a:r>
              <a:rPr lang="pt-BR" sz="2800" dirty="0" smtClean="0"/>
              <a:t>Ministrar aos que estão tristes em Sião</a:t>
            </a:r>
          </a:p>
          <a:p>
            <a:pPr marL="0" indent="0">
              <a:buNone/>
            </a:pPr>
            <a:r>
              <a:rPr lang="pt-BR" sz="2800" dirty="0" smtClean="0"/>
              <a:t>Óleo de alegria! </a:t>
            </a:r>
            <a:br>
              <a:rPr lang="pt-BR" sz="2800" dirty="0" smtClean="0"/>
            </a:br>
            <a:r>
              <a:rPr lang="pt-BR" sz="2800" dirty="0" smtClean="0"/>
              <a:t>Vestes de louvor!</a:t>
            </a:r>
            <a:br>
              <a:rPr lang="pt-BR" sz="2800" dirty="0" smtClean="0"/>
            </a:br>
            <a:r>
              <a:rPr lang="pt-BR" sz="2800" dirty="0" smtClean="0"/>
              <a:t>Coroa em vez de cinzas! </a:t>
            </a:r>
            <a:br>
              <a:rPr lang="pt-BR" sz="2800" dirty="0" smtClean="0"/>
            </a:br>
            <a:r>
              <a:rPr lang="pt-BR" sz="2800" dirty="0" smtClean="0"/>
              <a:t>Pra glória do Senhor</a:t>
            </a:r>
            <a:r>
              <a:rPr lang="pt-BR" sz="2800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O </a:t>
            </a:r>
            <a:r>
              <a:rPr lang="pt-BR" dirty="0" smtClean="0"/>
              <a:t>inverno já passou, </a:t>
            </a:r>
            <a:br>
              <a:rPr lang="pt-BR" dirty="0" smtClean="0"/>
            </a:br>
            <a:r>
              <a:rPr lang="pt-BR" dirty="0" smtClean="0"/>
              <a:t>A primavera já chegou</a:t>
            </a:r>
            <a:br>
              <a:rPr lang="pt-BR" dirty="0" smtClean="0"/>
            </a:br>
            <a:r>
              <a:rPr lang="pt-BR" dirty="0" smtClean="0"/>
              <a:t>Já se ouve a voz de Deus </a:t>
            </a:r>
            <a:br>
              <a:rPr lang="pt-BR" dirty="0" smtClean="0"/>
            </a:br>
            <a:r>
              <a:rPr lang="pt-BR" dirty="0" smtClean="0"/>
              <a:t>Como um trovão </a:t>
            </a:r>
            <a:br>
              <a:rPr lang="pt-BR" dirty="0" smtClean="0"/>
            </a:br>
            <a:r>
              <a:rPr lang="pt-BR" dirty="0" smtClean="0"/>
              <a:t>Sim, a chuva cairá, </a:t>
            </a:r>
            <a:br>
              <a:rPr lang="pt-BR" dirty="0" smtClean="0"/>
            </a:br>
            <a:r>
              <a:rPr lang="pt-BR" dirty="0" smtClean="0"/>
              <a:t>Em dobro restituirá</a:t>
            </a:r>
            <a:br>
              <a:rPr lang="pt-BR" dirty="0" smtClean="0"/>
            </a:br>
            <a:r>
              <a:rPr lang="pt-BR" dirty="0" smtClean="0"/>
              <a:t>O que semeou com lágrimas </a:t>
            </a:r>
            <a:r>
              <a:rPr lang="pt-BR" dirty="0" smtClean="0"/>
              <a:t>colherá“</a:t>
            </a:r>
          </a:p>
          <a:p>
            <a:pPr marL="0" indent="0">
              <a:buNone/>
            </a:pPr>
            <a:r>
              <a:rPr lang="pt-BR" sz="3600" dirty="0" smtClean="0"/>
              <a:t>*</a:t>
            </a:r>
            <a:r>
              <a:rPr lang="pt-BR" sz="3600" dirty="0" smtClean="0">
                <a:hlinkClick r:id="rId2"/>
              </a:rPr>
              <a:t> </a:t>
            </a:r>
            <a:r>
              <a:rPr lang="pt-BR" sz="1800" dirty="0" smtClean="0">
                <a:hlinkClick r:id="rId2"/>
              </a:rPr>
              <a:t>http://www.youtube.com/watch?v=QdVaEqN3_</a:t>
            </a:r>
            <a:r>
              <a:rPr lang="pt-BR" sz="1800" dirty="0" err="1" smtClean="0">
                <a:hlinkClick r:id="rId2"/>
              </a:rPr>
              <a:t>sU</a:t>
            </a:r>
            <a:endParaRPr lang="pt-BR" sz="1800" dirty="0" smtClean="0"/>
          </a:p>
          <a:p>
            <a:pPr marL="0" indent="0"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pt-BR" sz="3500" b="1" dirty="0" err="1" smtClean="0">
                <a:solidFill>
                  <a:srgbClr val="C00000"/>
                </a:solidFill>
              </a:rPr>
              <a:t>Oléo</a:t>
            </a:r>
            <a:r>
              <a:rPr lang="pt-BR" sz="3500" b="1" dirty="0" smtClean="0">
                <a:solidFill>
                  <a:srgbClr val="C00000"/>
                </a:solidFill>
              </a:rPr>
              <a:t> de Alegria*</a:t>
            </a:r>
            <a:r>
              <a:rPr lang="pt-BR" b="1" dirty="0" smtClean="0">
                <a:solidFill>
                  <a:srgbClr val="C00000"/>
                </a:solidFill>
              </a:rPr>
              <a:t/>
            </a:r>
            <a:br>
              <a:rPr lang="pt-BR" b="1" dirty="0" smtClean="0">
                <a:solidFill>
                  <a:srgbClr val="C00000"/>
                </a:solidFill>
              </a:rPr>
            </a:br>
            <a:r>
              <a:rPr lang="pt-BR" sz="2800" b="1" dirty="0" smtClean="0">
                <a:solidFill>
                  <a:srgbClr val="C00000"/>
                </a:solidFill>
              </a:rPr>
              <a:t>Alda Célia</a:t>
            </a:r>
            <a:endParaRPr lang="pt-BR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85395"/>
          </a:xfrm>
        </p:spPr>
        <p:txBody>
          <a:bodyPr/>
          <a:lstStyle/>
          <a:p>
            <a:pPr>
              <a:buNone/>
            </a:pPr>
            <a:r>
              <a:rPr lang="pt-BR" sz="2800" dirty="0" smtClean="0"/>
              <a:t>Eis dos anjos a harmonia!</a:t>
            </a:r>
          </a:p>
          <a:p>
            <a:pPr>
              <a:buNone/>
            </a:pPr>
            <a:r>
              <a:rPr lang="pt-BR" sz="2800" dirty="0" smtClean="0"/>
              <a:t>Cantam gloria ao Rei Jesus.</a:t>
            </a:r>
          </a:p>
          <a:p>
            <a:pPr>
              <a:buNone/>
            </a:pPr>
            <a:r>
              <a:rPr lang="pt-BR" sz="2800" dirty="0" smtClean="0"/>
              <a:t>Paz aos homens! Que alegria!</a:t>
            </a:r>
          </a:p>
          <a:p>
            <a:pPr>
              <a:buNone/>
            </a:pPr>
            <a:r>
              <a:rPr lang="pt-BR" sz="2800" dirty="0" smtClean="0"/>
              <a:t>Paz com Deus em plena luz</a:t>
            </a:r>
          </a:p>
          <a:p>
            <a:pPr>
              <a:buNone/>
            </a:pPr>
            <a:r>
              <a:rPr lang="pt-BR" sz="2800" dirty="0" smtClean="0"/>
              <a:t>Ouçam povos exultantes,</a:t>
            </a:r>
          </a:p>
          <a:p>
            <a:pPr>
              <a:buNone/>
            </a:pPr>
            <a:r>
              <a:rPr lang="pt-BR" sz="2800" dirty="0" smtClean="0"/>
              <a:t>Ergam salmos triunfantes,</a:t>
            </a:r>
          </a:p>
          <a:p>
            <a:pPr>
              <a:buNone/>
            </a:pPr>
            <a:r>
              <a:rPr lang="pt-BR" sz="2800" dirty="0" smtClean="0"/>
              <a:t>Aclamando seu Senhor.</a:t>
            </a:r>
          </a:p>
          <a:p>
            <a:pPr>
              <a:buNone/>
            </a:pPr>
            <a:r>
              <a:rPr lang="pt-BR" sz="2800" dirty="0" smtClean="0"/>
              <a:t>Nasce Cristo, o Redentor</a:t>
            </a:r>
          </a:p>
          <a:p>
            <a:pPr algn="ctr">
              <a:buNone/>
            </a:pPr>
            <a:r>
              <a:rPr lang="pt-BR" sz="2800" i="1" dirty="0" smtClean="0"/>
              <a:t>Toda terra e os altos céus</a:t>
            </a:r>
          </a:p>
          <a:p>
            <a:pPr algn="ctr">
              <a:buNone/>
            </a:pPr>
            <a:r>
              <a:rPr lang="pt-BR" sz="2800" i="1" dirty="0" smtClean="0"/>
              <a:t>Cantem sempre glória a Deus!</a:t>
            </a:r>
            <a:endParaRPr lang="pt-BR" sz="2800" i="1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67544" y="413792"/>
            <a:ext cx="8229600" cy="998984"/>
          </a:xfrm>
        </p:spPr>
        <p:txBody>
          <a:bodyPr/>
          <a:lstStyle/>
          <a:p>
            <a:r>
              <a:rPr lang="pt-BR" sz="3500" b="1" dirty="0" smtClean="0">
                <a:solidFill>
                  <a:srgbClr val="C00000"/>
                </a:solidFill>
              </a:rPr>
              <a:t>HE 11 - Natal</a:t>
            </a:r>
            <a:endParaRPr lang="pt-BR" sz="35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59829"/>
            <a:ext cx="8229600" cy="5289451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Cristo, eternamente honrado,</a:t>
            </a:r>
          </a:p>
          <a:p>
            <a:pPr>
              <a:buNone/>
            </a:pPr>
            <a:r>
              <a:rPr lang="pt-BR" dirty="0" smtClean="0"/>
              <a:t>Do seu trono se ausentou.</a:t>
            </a:r>
          </a:p>
          <a:p>
            <a:pPr>
              <a:buNone/>
            </a:pPr>
            <a:r>
              <a:rPr lang="pt-BR" dirty="0" smtClean="0"/>
              <a:t>Cristo, entre homens encarnado,</a:t>
            </a:r>
          </a:p>
          <a:p>
            <a:pPr>
              <a:buNone/>
            </a:pPr>
            <a:r>
              <a:rPr lang="pt-BR" dirty="0" smtClean="0"/>
              <a:t>Deus conosco se mostrou</a:t>
            </a:r>
          </a:p>
          <a:p>
            <a:pPr>
              <a:buNone/>
            </a:pPr>
            <a:r>
              <a:rPr lang="pt-BR" dirty="0" smtClean="0"/>
              <a:t>Que sublime divindade</a:t>
            </a:r>
          </a:p>
          <a:p>
            <a:pPr>
              <a:buNone/>
            </a:pPr>
            <a:r>
              <a:rPr lang="pt-BR" dirty="0" smtClean="0"/>
              <a:t>E que excelsa humanidade!</a:t>
            </a:r>
          </a:p>
          <a:p>
            <a:pPr>
              <a:buNone/>
            </a:pPr>
            <a:r>
              <a:rPr lang="pt-BR" dirty="0" smtClean="0"/>
              <a:t>Salve glória de Israel,</a:t>
            </a:r>
          </a:p>
          <a:p>
            <a:pPr>
              <a:buNone/>
            </a:pPr>
            <a:r>
              <a:rPr lang="pt-BR" dirty="0" smtClean="0"/>
              <a:t>Luz do mundo, Emanuel!</a:t>
            </a:r>
          </a:p>
          <a:p>
            <a:pPr algn="ctr">
              <a:buNone/>
            </a:pPr>
            <a:r>
              <a:rPr lang="pt-BR" i="1" dirty="0" smtClean="0"/>
              <a:t>Toda terra e os altos céus</a:t>
            </a:r>
          </a:p>
          <a:p>
            <a:pPr algn="ctr">
              <a:buNone/>
            </a:pPr>
            <a:r>
              <a:rPr lang="pt-BR" i="1" dirty="0" smtClean="0"/>
              <a:t>Cantem sempre glória a Deus!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4968552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Cante povo resgatado</a:t>
            </a:r>
          </a:p>
          <a:p>
            <a:pPr>
              <a:buNone/>
            </a:pPr>
            <a:r>
              <a:rPr lang="pt-BR" dirty="0" smtClean="0"/>
              <a:t>Glória ao Príncipe da paz;</a:t>
            </a:r>
          </a:p>
          <a:p>
            <a:pPr>
              <a:buNone/>
            </a:pPr>
            <a:r>
              <a:rPr lang="pt-BR" dirty="0" smtClean="0"/>
              <a:t>Deus em Cristo revelado</a:t>
            </a:r>
          </a:p>
          <a:p>
            <a:pPr>
              <a:buNone/>
            </a:pPr>
            <a:r>
              <a:rPr lang="pt-BR" dirty="0" smtClean="0"/>
              <a:t>Vida e Luz o mundo traz!</a:t>
            </a:r>
          </a:p>
          <a:p>
            <a:pPr>
              <a:buNone/>
            </a:pPr>
            <a:r>
              <a:rPr lang="pt-BR" dirty="0" smtClean="0"/>
              <a:t>Nasce a fim de renascermos, </a:t>
            </a:r>
          </a:p>
          <a:p>
            <a:pPr>
              <a:buNone/>
            </a:pPr>
            <a:r>
              <a:rPr lang="pt-BR" dirty="0" smtClean="0"/>
              <a:t>Vive para revivermos,</a:t>
            </a:r>
          </a:p>
          <a:p>
            <a:pPr>
              <a:buNone/>
            </a:pPr>
            <a:r>
              <a:rPr lang="pt-BR" dirty="0" smtClean="0"/>
              <a:t>Rei, Profeta e Salvador</a:t>
            </a:r>
          </a:p>
          <a:p>
            <a:pPr>
              <a:buNone/>
            </a:pPr>
            <a:r>
              <a:rPr lang="pt-BR" dirty="0" smtClean="0"/>
              <a:t>Louvem todos ao Senhor! </a:t>
            </a:r>
            <a:r>
              <a:rPr lang="pt-BR" sz="2200" dirty="0" smtClean="0"/>
              <a:t>– </a:t>
            </a:r>
            <a:r>
              <a:rPr lang="pt-BR" sz="2200" dirty="0" err="1" smtClean="0"/>
              <a:t>R.H.M.</a:t>
            </a:r>
            <a:endParaRPr lang="pt-BR" sz="2200" dirty="0" smtClean="0"/>
          </a:p>
          <a:p>
            <a:pPr algn="ctr">
              <a:buNone/>
            </a:pPr>
            <a:r>
              <a:rPr lang="pt-BR" i="1" dirty="0" smtClean="0"/>
              <a:t>Toda terra e os altos céus</a:t>
            </a:r>
          </a:p>
          <a:p>
            <a:pPr algn="ctr">
              <a:buNone/>
            </a:pPr>
            <a:r>
              <a:rPr lang="pt-BR" i="1" dirty="0" smtClean="0"/>
              <a:t>Cantem sempre glória a Deus!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223</Words>
  <Application>Microsoft Office PowerPoint</Application>
  <PresentationFormat>Apresentação na tela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1_Tema do Office</vt:lpstr>
      <vt:lpstr>3º Domingo de Advento   ALEGRIA</vt:lpstr>
      <vt:lpstr>Slide 2</vt:lpstr>
      <vt:lpstr>Slide 3</vt:lpstr>
      <vt:lpstr>Slide 4</vt:lpstr>
      <vt:lpstr>Oléo de Alegria* Alda Célia</vt:lpstr>
      <vt:lpstr>Oléo de Alegria* Alda Célia</vt:lpstr>
      <vt:lpstr>HE 11 - Natal</vt:lpstr>
      <vt:lpstr>Slide 8</vt:lpstr>
      <vt:lpstr>Slide 9</vt:lpstr>
      <vt:lpstr>“ O que me traz alegria nesse Natal?”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coroa do advento</dc:title>
  <dc:creator>andreia.fernandes</dc:creator>
  <cp:lastModifiedBy>andreia.fernandes</cp:lastModifiedBy>
  <cp:revision>22</cp:revision>
  <dcterms:created xsi:type="dcterms:W3CDTF">2013-11-29T13:51:16Z</dcterms:created>
  <dcterms:modified xsi:type="dcterms:W3CDTF">2013-12-02T16:36:12Z</dcterms:modified>
</cp:coreProperties>
</file>