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57" r:id="rId4"/>
    <p:sldId id="259" r:id="rId5"/>
    <p:sldId id="258" r:id="rId6"/>
    <p:sldId id="260" r:id="rId7"/>
    <p:sldId id="261" r:id="rId8"/>
    <p:sldId id="277" r:id="rId9"/>
    <p:sldId id="262" r:id="rId10"/>
    <p:sldId id="278" r:id="rId11"/>
    <p:sldId id="263" r:id="rId12"/>
    <p:sldId id="264" r:id="rId13"/>
    <p:sldId id="265" r:id="rId14"/>
    <p:sldId id="266" r:id="rId15"/>
    <p:sldId id="267" r:id="rId16"/>
    <p:sldId id="268" r:id="rId17"/>
    <p:sldId id="280" r:id="rId18"/>
    <p:sldId id="282" r:id="rId19"/>
    <p:sldId id="269" r:id="rId20"/>
    <p:sldId id="270" r:id="rId21"/>
    <p:sldId id="271" r:id="rId22"/>
    <p:sldId id="272" r:id="rId23"/>
    <p:sldId id="283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41" d="100"/>
          <a:sy n="41" d="100"/>
        </p:scale>
        <p:origin x="176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estrela presepi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7CD-EC37-49C8-ACD0-4639267E0DD3}" type="datetimeFigureOut">
              <a:rPr lang="pt-BR" smtClean="0"/>
              <a:t>19/12/2016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EEC4-0C66-4A10-9F2F-A5161FD05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992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7CD-EC37-49C8-ACD0-4639267E0DD3}" type="datetimeFigureOut">
              <a:rPr lang="pt-BR" smtClean="0"/>
              <a:t>19/12/2016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EEC4-0C66-4A10-9F2F-A5161FD05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79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7CD-EC37-49C8-ACD0-4639267E0DD3}" type="datetimeFigureOut">
              <a:rPr lang="pt-BR" smtClean="0"/>
              <a:t>19/12/2016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EEC4-0C66-4A10-9F2F-A5161FD05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98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m para estrela presepi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7CD-EC37-49C8-ACD0-4639267E0DD3}" type="datetimeFigureOut">
              <a:rPr lang="pt-BR" smtClean="0"/>
              <a:t>19/12/2016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EEC4-0C66-4A10-9F2F-A5161FD05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261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7CD-EC37-49C8-ACD0-4639267E0DD3}" type="datetimeFigureOut">
              <a:rPr lang="pt-BR" smtClean="0"/>
              <a:t>19/12/2016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EEC4-0C66-4A10-9F2F-A5161FD05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80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7CD-EC37-49C8-ACD0-4639267E0DD3}" type="datetimeFigureOut">
              <a:rPr lang="pt-BR" smtClean="0"/>
              <a:t>19/12/2016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EEC4-0C66-4A10-9F2F-A5161FD05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491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7CD-EC37-49C8-ACD0-4639267E0DD3}" type="datetimeFigureOut">
              <a:rPr lang="pt-BR" smtClean="0"/>
              <a:t>19/12/2016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EEC4-0C66-4A10-9F2F-A5161FD05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2994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7CD-EC37-49C8-ACD0-4639267E0DD3}" type="datetimeFigureOut">
              <a:rPr lang="pt-BR" smtClean="0"/>
              <a:t>19/12/2016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EEC4-0C66-4A10-9F2F-A5161FD05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59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7CD-EC37-49C8-ACD0-4639267E0DD3}" type="datetimeFigureOut">
              <a:rPr lang="pt-BR" smtClean="0"/>
              <a:t>19/12/2016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EEC4-0C66-4A10-9F2F-A5161FD05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8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7CD-EC37-49C8-ACD0-4639267E0DD3}" type="datetimeFigureOut">
              <a:rPr lang="pt-BR" smtClean="0"/>
              <a:t>19/12/2016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EEC4-0C66-4A10-9F2F-A5161FD05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717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AB7CD-EC37-49C8-ACD0-4639267E0DD3}" type="datetimeFigureOut">
              <a:rPr lang="pt-BR" smtClean="0"/>
              <a:t>19/12/2016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2EEC4-0C66-4A10-9F2F-A5161FD05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95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AB7CD-EC37-49C8-ACD0-4639267E0DD3}" type="datetimeFigureOut">
              <a:rPr lang="pt-BR" smtClean="0"/>
              <a:t>19/12/2016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2EEC4-0C66-4A10-9F2F-A5161FD05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68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08538" y="1406769"/>
            <a:ext cx="10931770" cy="42906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7000" dirty="0">
                <a:solidFill>
                  <a:srgbClr val="00B0F0"/>
                </a:solidFill>
              </a:rPr>
              <a:t>N</a:t>
            </a:r>
            <a:r>
              <a:rPr lang="pt-BR" sz="3500" dirty="0">
                <a:solidFill>
                  <a:schemeClr val="bg1"/>
                </a:solidFill>
              </a:rPr>
              <a:t>este Natal</a:t>
            </a:r>
            <a:br>
              <a:rPr lang="pt-BR" sz="4000" dirty="0">
                <a:solidFill>
                  <a:schemeClr val="bg1"/>
                </a:solidFill>
              </a:rPr>
            </a:br>
            <a:r>
              <a:rPr lang="pt-BR" sz="7600" dirty="0">
                <a:solidFill>
                  <a:srgbClr val="00B0F0"/>
                </a:solidFill>
              </a:rPr>
              <a:t>A</a:t>
            </a:r>
            <a:r>
              <a:rPr lang="pt-BR" sz="3500" dirty="0">
                <a:solidFill>
                  <a:schemeClr val="bg1"/>
                </a:solidFill>
              </a:rPr>
              <a:t>qui nos reunimos,</a:t>
            </a:r>
            <a:br>
              <a:rPr lang="pt-BR" sz="4000" dirty="0">
                <a:solidFill>
                  <a:schemeClr val="bg1"/>
                </a:solidFill>
              </a:rPr>
            </a:br>
            <a:r>
              <a:rPr lang="pt-BR" sz="7600" dirty="0">
                <a:solidFill>
                  <a:srgbClr val="00B0F0"/>
                </a:solidFill>
              </a:rPr>
              <a:t>T</a:t>
            </a:r>
            <a:r>
              <a:rPr lang="pt-BR" sz="3500" dirty="0">
                <a:solidFill>
                  <a:schemeClr val="bg1"/>
                </a:solidFill>
              </a:rPr>
              <a:t>razemos esperança e</a:t>
            </a:r>
            <a:br>
              <a:rPr lang="pt-BR" sz="4000" dirty="0">
                <a:solidFill>
                  <a:schemeClr val="bg1"/>
                </a:solidFill>
              </a:rPr>
            </a:br>
            <a:r>
              <a:rPr lang="pt-BR" sz="7600" dirty="0">
                <a:solidFill>
                  <a:srgbClr val="00B0F0"/>
                </a:solidFill>
              </a:rPr>
              <a:t>A</a:t>
            </a:r>
            <a:r>
              <a:rPr lang="pt-BR" sz="3500" dirty="0">
                <a:solidFill>
                  <a:schemeClr val="bg1"/>
                </a:solidFill>
              </a:rPr>
              <a:t>limentamos nosso compromisso:</a:t>
            </a:r>
            <a:br>
              <a:rPr lang="pt-BR" sz="4000" dirty="0">
                <a:solidFill>
                  <a:schemeClr val="bg1"/>
                </a:solidFill>
              </a:rPr>
            </a:br>
            <a:r>
              <a:rPr lang="pt-BR" sz="8200" dirty="0">
                <a:solidFill>
                  <a:srgbClr val="00B0F0"/>
                </a:solidFill>
              </a:rPr>
              <a:t>L</a:t>
            </a:r>
            <a:r>
              <a:rPr lang="pt-BR" sz="3500" dirty="0">
                <a:solidFill>
                  <a:schemeClr val="bg1"/>
                </a:solidFill>
              </a:rPr>
              <a:t>uz do Mundo e Sal da Terra.</a:t>
            </a:r>
            <a:endParaRPr lang="pt-BR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2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570892" y="5560984"/>
            <a:ext cx="11371384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</a:rPr>
              <a:t>Te agradecemos Maravilhoso Jesus!</a:t>
            </a:r>
            <a:endParaRPr lang="pt-BR" sz="5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261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015" y="750278"/>
            <a:ext cx="11980985" cy="5345722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BR" sz="3200" dirty="0">
                <a:solidFill>
                  <a:schemeClr val="bg1"/>
                </a:solidFill>
              </a:rPr>
              <a:t>Eis dos anjos a harmonia!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Cantam glória ao rei Jesus.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Paz aos homens! Que alegria!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Paz com Deus em plena luz.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Ouçam povos exultantes,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Ergam salmos triunfantes,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Aclamando seu Senhor,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Nasce Cristo, o Redentor.</a:t>
            </a:r>
            <a:br>
              <a:rPr lang="pt-BR" sz="3200" dirty="0">
                <a:solidFill>
                  <a:schemeClr val="bg1"/>
                </a:solidFill>
              </a:rPr>
            </a:b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b="1" i="1" dirty="0">
                <a:solidFill>
                  <a:schemeClr val="bg1"/>
                </a:solidFill>
              </a:rPr>
              <a:t>Toda a terra e os altos céus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3200" b="1" i="1" dirty="0">
                <a:solidFill>
                  <a:schemeClr val="bg1"/>
                </a:solidFill>
              </a:rPr>
              <a:t>Cantem sempre glória a Deus!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br>
              <a:rPr lang="pt-BR" sz="3200" dirty="0">
                <a:solidFill>
                  <a:schemeClr val="bg1"/>
                </a:solidFill>
              </a:rPr>
            </a:b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pt-BR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3200" dirty="0">
                <a:solidFill>
                  <a:schemeClr val="bg1"/>
                </a:solidFill>
              </a:rPr>
              <a:t>Cristo, eternamente honrado,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Do seu trono se ausentou.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Cristo, entre homens encarnado,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Deus conosco se mostrou.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Que sublime divindade,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E que excelsa humanidade,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Salve glória de Israel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Luz do mundo, Emanuel.</a:t>
            </a:r>
            <a:br>
              <a:rPr lang="pt-BR" sz="3200" dirty="0">
                <a:solidFill>
                  <a:schemeClr val="bg1"/>
                </a:solidFill>
              </a:rPr>
            </a:b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b="1" i="1" dirty="0">
                <a:solidFill>
                  <a:schemeClr val="bg1"/>
                </a:solidFill>
              </a:rPr>
              <a:t>Toda a terra e os altos céus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3200" b="1" i="1" dirty="0">
                <a:solidFill>
                  <a:schemeClr val="bg1"/>
                </a:solidFill>
              </a:rPr>
              <a:t>Cantem sempre glória a Deus!</a:t>
            </a: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11015" y="1"/>
            <a:ext cx="4882662" cy="1148862"/>
          </a:xfrm>
        </p:spPr>
        <p:txBody>
          <a:bodyPr>
            <a:normAutofit/>
          </a:bodyPr>
          <a:lstStyle/>
          <a:p>
            <a:r>
              <a:rPr lang="pt-BR" sz="4000" b="1" dirty="0"/>
              <a:t>HE 11 - Natal</a:t>
            </a:r>
          </a:p>
        </p:txBody>
      </p:sp>
    </p:spTree>
    <p:extLst>
      <p:ext uri="{BB962C8B-B14F-4D97-AF65-F5344CB8AC3E}">
        <p14:creationId xmlns:p14="http://schemas.microsoft.com/office/powerpoint/2010/main" val="107774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8586" y="328246"/>
            <a:ext cx="11465170" cy="6002216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pt-BR" sz="35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3500" dirty="0">
                <a:solidFill>
                  <a:schemeClr val="bg1"/>
                </a:solidFill>
              </a:rPr>
              <a:t>Cante o povo resgatado,</a:t>
            </a:r>
            <a:br>
              <a:rPr lang="pt-BR" sz="3500" dirty="0">
                <a:solidFill>
                  <a:schemeClr val="bg1"/>
                </a:solidFill>
              </a:rPr>
            </a:br>
            <a:r>
              <a:rPr lang="pt-BR" sz="3500" dirty="0">
                <a:solidFill>
                  <a:schemeClr val="bg1"/>
                </a:solidFill>
              </a:rPr>
              <a:t>Glória ao Príncipe da paz;</a:t>
            </a:r>
            <a:br>
              <a:rPr lang="pt-BR" sz="3500" dirty="0">
                <a:solidFill>
                  <a:schemeClr val="bg1"/>
                </a:solidFill>
              </a:rPr>
            </a:br>
            <a:r>
              <a:rPr lang="pt-BR" sz="3500" dirty="0">
                <a:solidFill>
                  <a:schemeClr val="bg1"/>
                </a:solidFill>
              </a:rPr>
              <a:t>Deus em Cristo revelado,</a:t>
            </a:r>
            <a:br>
              <a:rPr lang="pt-BR" sz="3500" dirty="0">
                <a:solidFill>
                  <a:schemeClr val="bg1"/>
                </a:solidFill>
              </a:rPr>
            </a:br>
            <a:r>
              <a:rPr lang="pt-BR" sz="3500" dirty="0">
                <a:solidFill>
                  <a:schemeClr val="bg1"/>
                </a:solidFill>
              </a:rPr>
              <a:t>Vida e luz ao mundo traz.</a:t>
            </a:r>
            <a:br>
              <a:rPr lang="pt-BR" sz="3500" dirty="0">
                <a:solidFill>
                  <a:schemeClr val="bg1"/>
                </a:solidFill>
              </a:rPr>
            </a:br>
            <a:r>
              <a:rPr lang="pt-BR" sz="3500" dirty="0">
                <a:solidFill>
                  <a:schemeClr val="bg1"/>
                </a:solidFill>
              </a:rPr>
              <a:t>Nasce afim de renascermos,</a:t>
            </a:r>
            <a:br>
              <a:rPr lang="pt-BR" sz="3500" dirty="0">
                <a:solidFill>
                  <a:schemeClr val="bg1"/>
                </a:solidFill>
              </a:rPr>
            </a:br>
            <a:r>
              <a:rPr lang="pt-BR" sz="3500" dirty="0">
                <a:solidFill>
                  <a:schemeClr val="bg1"/>
                </a:solidFill>
              </a:rPr>
              <a:t>Vive para revivermos,</a:t>
            </a:r>
            <a:br>
              <a:rPr lang="pt-BR" sz="3500" dirty="0">
                <a:solidFill>
                  <a:schemeClr val="bg1"/>
                </a:solidFill>
              </a:rPr>
            </a:br>
            <a:r>
              <a:rPr lang="pt-BR" sz="3500" dirty="0">
                <a:solidFill>
                  <a:schemeClr val="bg1"/>
                </a:solidFill>
              </a:rPr>
              <a:t>Rei, Profeta e Salvador.</a:t>
            </a:r>
            <a:br>
              <a:rPr lang="pt-BR" sz="3500" dirty="0">
                <a:solidFill>
                  <a:schemeClr val="bg1"/>
                </a:solidFill>
              </a:rPr>
            </a:br>
            <a:r>
              <a:rPr lang="pt-BR" sz="3500" dirty="0">
                <a:solidFill>
                  <a:schemeClr val="bg1"/>
                </a:solidFill>
              </a:rPr>
              <a:t>Louvem todos ao Senhor!</a:t>
            </a:r>
          </a:p>
          <a:p>
            <a:pPr marL="0" indent="0">
              <a:spcBef>
                <a:spcPts val="0"/>
              </a:spcBef>
              <a:buNone/>
            </a:pPr>
            <a:br>
              <a:rPr lang="pt-BR" sz="3500" dirty="0">
                <a:solidFill>
                  <a:schemeClr val="bg1"/>
                </a:solidFill>
              </a:rPr>
            </a:br>
            <a:r>
              <a:rPr lang="pt-BR" sz="3500" b="1" i="1" dirty="0">
                <a:solidFill>
                  <a:schemeClr val="bg1"/>
                </a:solidFill>
              </a:rPr>
              <a:t>Toda a terra e os altos céus</a:t>
            </a:r>
            <a:endParaRPr lang="pt-BR" sz="35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sz="3500" b="1" i="1" dirty="0">
                <a:solidFill>
                  <a:schemeClr val="bg1"/>
                </a:solidFill>
              </a:rPr>
              <a:t>Cantem sempre glória a Deus!</a:t>
            </a:r>
            <a:r>
              <a:rPr lang="pt-BR" sz="3500" dirty="0">
                <a:solidFill>
                  <a:schemeClr val="bg1"/>
                </a:solidFill>
              </a:rPr>
              <a:t>             </a:t>
            </a:r>
            <a:r>
              <a:rPr lang="pt-BR" sz="2500" i="1" dirty="0">
                <a:solidFill>
                  <a:schemeClr val="bg1"/>
                </a:solidFill>
              </a:rPr>
              <a:t>Rev. Robert </a:t>
            </a:r>
            <a:r>
              <a:rPr lang="pt-BR" sz="2500" i="1" dirty="0" err="1">
                <a:solidFill>
                  <a:schemeClr val="bg1"/>
                </a:solidFill>
              </a:rPr>
              <a:t>Hawkey</a:t>
            </a:r>
            <a:r>
              <a:rPr lang="pt-BR" sz="2500" i="1" dirty="0">
                <a:solidFill>
                  <a:schemeClr val="bg1"/>
                </a:solidFill>
              </a:rPr>
              <a:t> </a:t>
            </a:r>
            <a:r>
              <a:rPr lang="pt-BR" sz="2500" i="1" dirty="0" err="1">
                <a:solidFill>
                  <a:schemeClr val="bg1"/>
                </a:solidFill>
              </a:rPr>
              <a:t>Moreton</a:t>
            </a:r>
            <a:endParaRPr lang="pt-BR" sz="2500" dirty="0">
              <a:solidFill>
                <a:schemeClr val="bg1"/>
              </a:solidFill>
            </a:endParaRPr>
          </a:p>
          <a:p>
            <a:pPr marL="0" indent="0">
              <a:buNone/>
            </a:pPr>
            <a:br>
              <a:rPr lang="pt-BR" sz="3500" dirty="0">
                <a:solidFill>
                  <a:schemeClr val="bg1"/>
                </a:solidFill>
              </a:rPr>
            </a:br>
            <a:endParaRPr lang="pt-BR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8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rgbClr val="00B0F0"/>
                </a:solidFill>
              </a:rPr>
              <a:t>Nome sobre todo nome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Abriu mão da Sua glória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E semelhante a um homem se esvaziou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Servo tornou</a:t>
            </a:r>
          </a:p>
          <a:p>
            <a:pPr marL="0" indent="0">
              <a:buNone/>
            </a:pPr>
            <a:endParaRPr lang="pt-BR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E a si mesmo Se humilhou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E como filho obedeceu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Até a morte, e morte de cruz</a:t>
            </a:r>
            <a:endParaRPr lang="pt-BR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4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61646" y="562708"/>
            <a:ext cx="10515600" cy="54501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Mas o Grande Deus, O nosso Pai,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O exaltou,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E lhe deu o nome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Que é sobre todo nome no céu e na terra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E debaixo da terra</a:t>
            </a:r>
          </a:p>
          <a:p>
            <a:pPr marL="0" indent="0">
              <a:buNone/>
            </a:pPr>
            <a:endParaRPr lang="pt-BR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Ao nome de Jesus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Todo joelho se dobrará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E toda língua confessará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Que Ele é o Senhor</a:t>
            </a:r>
            <a:endParaRPr lang="pt-BR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00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97169"/>
            <a:ext cx="10515600" cy="53797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Jesus, 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Nome sobre Todo nome,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Nome sobre Todo nome, (2x)(refrão)</a:t>
            </a:r>
          </a:p>
          <a:p>
            <a:pPr marL="0" indent="0">
              <a:buNone/>
            </a:pPr>
            <a:endParaRPr lang="pt-BR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Seu nome é Maravilhoso,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Conselheiro, 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Deus forte,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Pai da eternidade, 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Príncipe da Paz.                                                              Davi Silva</a:t>
            </a:r>
            <a:endParaRPr lang="pt-BR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95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>
                <a:solidFill>
                  <a:srgbClr val="00B0F0"/>
                </a:solidFill>
              </a:rPr>
              <a:t>Que a luz de Cristo brilhe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000" dirty="0">
                <a:solidFill>
                  <a:schemeClr val="bg1"/>
                </a:solidFill>
              </a:rPr>
              <a:t>Que a luz de Cristo brilhe, nos envolva em amor,</a:t>
            </a:r>
          </a:p>
          <a:p>
            <a:pPr marL="0" indent="0">
              <a:buNone/>
            </a:pPr>
            <a:r>
              <a:rPr lang="pt-BR" sz="3000" dirty="0">
                <a:solidFill>
                  <a:schemeClr val="bg1"/>
                </a:solidFill>
              </a:rPr>
              <a:t>e que o seu poder nos venha proteger.</a:t>
            </a:r>
          </a:p>
          <a:p>
            <a:pPr marL="0" indent="0">
              <a:buNone/>
            </a:pPr>
            <a:r>
              <a:rPr lang="pt-BR" sz="3000" dirty="0">
                <a:solidFill>
                  <a:schemeClr val="bg1"/>
                </a:solidFill>
              </a:rPr>
              <a:t>Que a luz de Cristo brilhe nos envolva em amor</a:t>
            </a:r>
          </a:p>
          <a:p>
            <a:pPr marL="0" indent="0">
              <a:buNone/>
            </a:pPr>
            <a:r>
              <a:rPr lang="pt-BR" sz="3000" dirty="0">
                <a:solidFill>
                  <a:schemeClr val="bg1"/>
                </a:solidFill>
              </a:rPr>
              <a:t>e que o seu poder nos venha proteger</a:t>
            </a:r>
          </a:p>
          <a:p>
            <a:pPr marL="0" indent="0">
              <a:buNone/>
            </a:pPr>
            <a:r>
              <a:rPr lang="pt-BR" sz="3000" dirty="0" err="1">
                <a:solidFill>
                  <a:schemeClr val="bg1"/>
                </a:solidFill>
              </a:rPr>
              <a:t>prá</a:t>
            </a:r>
            <a:r>
              <a:rPr lang="pt-BR" sz="3000" dirty="0">
                <a:solidFill>
                  <a:schemeClr val="bg1"/>
                </a:solidFill>
              </a:rPr>
              <a:t> sempre e sempre e sempre. Amém.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11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195756" y="5508138"/>
            <a:ext cx="118637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</a:rPr>
              <a:t>Conselheiro, queremos te ouvir </a:t>
            </a:r>
            <a:endParaRPr lang="pt-BR" sz="6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39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797169" y="5414354"/>
            <a:ext cx="11066585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BR" sz="7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</a:rPr>
              <a:t>Envia-nos Deus forte!</a:t>
            </a:r>
            <a:endParaRPr lang="pt-BR" sz="7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2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00B0F0"/>
                </a:solidFill>
              </a:rPr>
              <a:t>Sonda-me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Sonda-me, Senhor e me conheces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Quebranta o meu coração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Transforma-me conforme a Tua palavra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E enche-me até que em mim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Se ache só a Ti, então</a:t>
            </a:r>
          </a:p>
          <a:p>
            <a:pPr marL="0" indent="0">
              <a:buNone/>
            </a:pPr>
            <a:endParaRPr lang="pt-BR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Usa-me, Senhor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Usa-me</a:t>
            </a:r>
            <a:endParaRPr lang="pt-BR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52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375138" y="5203339"/>
            <a:ext cx="122857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BR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 adoramos Pai da Eternidade!</a:t>
            </a:r>
            <a:endParaRPr lang="pt-BR" sz="6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19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797169"/>
            <a:ext cx="10515600" cy="5379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Sonda-me, Senhor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E me conhece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Quebranta o meu coração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Transforma-me conforme a tua palavra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E enche-me até que em mim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Se ache só a Ti, então</a:t>
            </a:r>
          </a:p>
          <a:p>
            <a:pPr marL="0" indent="0">
              <a:buNone/>
            </a:pPr>
            <a:endParaRPr lang="pt-BR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Usa-me, Senhor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Usa-me</a:t>
            </a:r>
            <a:endParaRPr lang="pt-BR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526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Como um farol que brilha à noite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Como ponte sobre as águas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Como abrigo no deserto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Como flecha que acerta o alvo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Eu quero ser usado da maneira que te agrade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Qualquer hora e em qualquer lugar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Eis aqui a minha vida</a:t>
            </a:r>
          </a:p>
          <a:p>
            <a:pPr marL="0" indent="0">
              <a:buNone/>
            </a:pPr>
            <a:endParaRPr lang="pt-BR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Usa-me, Senhor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Usa-me</a:t>
            </a:r>
            <a:endParaRPr lang="pt-BR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492369"/>
            <a:ext cx="10515600" cy="56845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Sonda-me quebranta-me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Transforma-me enche-me e usa-me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Sonda-me quebranta-me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Transforma-me enche-me e usa-me</a:t>
            </a:r>
          </a:p>
          <a:p>
            <a:pPr marL="0" indent="0">
              <a:buNone/>
            </a:pPr>
            <a:endParaRPr lang="pt-BR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Sonda-me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Quebranta-me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Transforma-me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Enche-me</a:t>
            </a:r>
          </a:p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E usa-me, Senhor</a:t>
            </a:r>
            <a:endParaRPr lang="pt-BR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59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5031" y="1936017"/>
            <a:ext cx="8962292" cy="2706321"/>
          </a:xfrm>
        </p:spPr>
        <p:txBody>
          <a:bodyPr>
            <a:noAutofit/>
          </a:bodyPr>
          <a:lstStyle/>
          <a:p>
            <a:r>
              <a:rPr lang="pt-BR" sz="10000" b="1" dirty="0">
                <a:solidFill>
                  <a:schemeClr val="bg1"/>
                </a:solidFill>
              </a:rPr>
              <a:t>Feliz Nata!</a:t>
            </a:r>
            <a:br>
              <a:rPr lang="pt-BR" sz="10000" b="1" dirty="0">
                <a:solidFill>
                  <a:schemeClr val="bg1"/>
                </a:solidFill>
              </a:rPr>
            </a:br>
            <a:r>
              <a:rPr lang="pt-BR" sz="10000" b="1" dirty="0">
                <a:solidFill>
                  <a:schemeClr val="bg1"/>
                </a:solidFill>
              </a:rPr>
              <a:t>     </a:t>
            </a:r>
            <a:r>
              <a:rPr lang="pt-BR" sz="10000" b="1" dirty="0">
                <a:solidFill>
                  <a:srgbClr val="00B0F0"/>
                </a:solidFill>
              </a:rPr>
              <a:t>Feliz 2017!</a:t>
            </a:r>
          </a:p>
        </p:txBody>
      </p:sp>
    </p:spTree>
    <p:extLst>
      <p:ext uri="{BB962C8B-B14F-4D97-AF65-F5344CB8AC3E}">
        <p14:creationId xmlns:p14="http://schemas.microsoft.com/office/powerpoint/2010/main" val="408509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99855" y="798930"/>
            <a:ext cx="10515600" cy="60590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4000" dirty="0">
                <a:solidFill>
                  <a:schemeClr val="bg1"/>
                </a:solidFill>
              </a:rPr>
              <a:t>Toda glória seja a Ti, ó grande Deus, pelo Teu filho Jesus, luz em meio às trevas e esperança do mundo, a quem Tu envias para libertar a terra inteira. Junto aos anjos cantores, permite-nos louvar Teu nome. Por Jesus Cristo, Senhor nosso. Amém. </a:t>
            </a:r>
          </a:p>
          <a:p>
            <a:pPr marL="0" indent="0" algn="r">
              <a:buNone/>
            </a:pPr>
            <a:r>
              <a:rPr lang="pt-BR" sz="2500" dirty="0">
                <a:solidFill>
                  <a:schemeClr val="bg1"/>
                </a:solidFill>
              </a:rPr>
              <a:t>                                    (Luiz Carlos Ramos) </a:t>
            </a:r>
          </a:p>
          <a:p>
            <a:pPr marL="0" indent="0" algn="just">
              <a:buNone/>
            </a:pPr>
            <a:endParaRPr lang="pt-B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3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00B0F0"/>
                </a:solidFill>
              </a:rPr>
              <a:t>HE 08 – Adoremos ao Senhor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066257"/>
            <a:ext cx="10455442" cy="6131712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pt-BR" sz="3700" dirty="0">
                <a:solidFill>
                  <a:schemeClr val="bg1"/>
                </a:solidFill>
              </a:rPr>
            </a:br>
            <a:r>
              <a:rPr lang="pt-BR" sz="3700" dirty="0">
                <a:solidFill>
                  <a:schemeClr val="bg1"/>
                </a:solidFill>
              </a:rPr>
              <a:t>Oh! vinde, fiéis, triunfante, alegres,</a:t>
            </a:r>
            <a:br>
              <a:rPr lang="pt-BR" sz="3700" dirty="0">
                <a:solidFill>
                  <a:schemeClr val="bg1"/>
                </a:solidFill>
              </a:rPr>
            </a:br>
            <a:r>
              <a:rPr lang="pt-BR" sz="3700" dirty="0">
                <a:solidFill>
                  <a:schemeClr val="bg1"/>
                </a:solidFill>
              </a:rPr>
              <a:t>Sim, vinde a Belém já movidos de amor;</a:t>
            </a:r>
            <a:br>
              <a:rPr lang="pt-BR" sz="3700" dirty="0">
                <a:solidFill>
                  <a:schemeClr val="bg1"/>
                </a:solidFill>
              </a:rPr>
            </a:br>
            <a:r>
              <a:rPr lang="pt-BR" sz="3700" dirty="0">
                <a:solidFill>
                  <a:schemeClr val="bg1"/>
                </a:solidFill>
              </a:rPr>
              <a:t>Nasceu vosso Rei, lá do Céu prometido,</a:t>
            </a:r>
            <a:br>
              <a:rPr lang="pt-BR" sz="3700" dirty="0">
                <a:solidFill>
                  <a:schemeClr val="bg1"/>
                </a:solidFill>
              </a:rPr>
            </a:br>
            <a:r>
              <a:rPr lang="pt-BR" sz="3700" dirty="0">
                <a:solidFill>
                  <a:schemeClr val="bg1"/>
                </a:solidFill>
              </a:rPr>
              <a:t>Oh! Vinde, adoremos a nosso Senhor!</a:t>
            </a:r>
            <a:br>
              <a:rPr lang="pt-BR" sz="3700" dirty="0">
                <a:solidFill>
                  <a:schemeClr val="bg1"/>
                </a:solidFill>
              </a:rPr>
            </a:br>
            <a:br>
              <a:rPr lang="pt-BR" sz="3700" dirty="0">
                <a:solidFill>
                  <a:schemeClr val="bg1"/>
                </a:solidFill>
              </a:rPr>
            </a:br>
            <a:r>
              <a:rPr lang="pt-BR" sz="3700" dirty="0">
                <a:solidFill>
                  <a:schemeClr val="bg1"/>
                </a:solidFill>
              </a:rPr>
              <a:t>Olhai, admirados, a sua humildade,</a:t>
            </a:r>
            <a:br>
              <a:rPr lang="pt-BR" sz="3700" dirty="0">
                <a:solidFill>
                  <a:schemeClr val="bg1"/>
                </a:solidFill>
              </a:rPr>
            </a:br>
            <a:r>
              <a:rPr lang="pt-BR" sz="3700" dirty="0">
                <a:solidFill>
                  <a:schemeClr val="bg1"/>
                </a:solidFill>
              </a:rPr>
              <a:t>Os anjos o louvam com grande fervor,</a:t>
            </a:r>
            <a:br>
              <a:rPr lang="pt-BR" sz="3700" dirty="0">
                <a:solidFill>
                  <a:schemeClr val="bg1"/>
                </a:solidFill>
              </a:rPr>
            </a:br>
            <a:r>
              <a:rPr lang="pt-BR" sz="3700" dirty="0">
                <a:solidFill>
                  <a:schemeClr val="bg1"/>
                </a:solidFill>
              </a:rPr>
              <a:t>Pois velo conosco habitar encarnado;</a:t>
            </a:r>
            <a:br>
              <a:rPr lang="pt-BR" sz="3700" dirty="0">
                <a:solidFill>
                  <a:schemeClr val="bg1"/>
                </a:solidFill>
              </a:rPr>
            </a:br>
            <a:r>
              <a:rPr lang="pt-BR" sz="3700" dirty="0">
                <a:solidFill>
                  <a:schemeClr val="bg1"/>
                </a:solidFill>
              </a:rPr>
              <a:t>Oh! Vinde, adoremos a nosso Senhor.</a:t>
            </a:r>
            <a:br>
              <a:rPr lang="pt-BR" sz="3700" dirty="0">
                <a:solidFill>
                  <a:schemeClr val="bg1"/>
                </a:solidFill>
              </a:rPr>
            </a:br>
            <a:br>
              <a:rPr lang="pt-BR" sz="3700" dirty="0">
                <a:solidFill>
                  <a:schemeClr val="bg1"/>
                </a:solidFill>
              </a:rPr>
            </a:br>
            <a:endParaRPr lang="pt-BR" sz="3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32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25905" y="349750"/>
            <a:ext cx="10515600" cy="7318375"/>
          </a:xfrm>
        </p:spPr>
        <p:txBody>
          <a:bodyPr>
            <a:noAutofit/>
          </a:bodyPr>
          <a:lstStyle/>
          <a:p>
            <a:pPr marL="0" indent="0">
              <a:buNone/>
            </a:pPr>
            <a:br>
              <a:rPr lang="pt-BR" sz="4300" dirty="0">
                <a:solidFill>
                  <a:schemeClr val="bg1"/>
                </a:solidFill>
              </a:rPr>
            </a:br>
            <a:r>
              <a:rPr lang="pt-BR" sz="4300" dirty="0">
                <a:solidFill>
                  <a:schemeClr val="bg1"/>
                </a:solidFill>
              </a:rPr>
              <a:t>Por nós, das alturas celestes baixando,</a:t>
            </a:r>
            <a:br>
              <a:rPr lang="pt-BR" sz="4300" dirty="0">
                <a:solidFill>
                  <a:schemeClr val="bg1"/>
                </a:solidFill>
              </a:rPr>
            </a:br>
            <a:r>
              <a:rPr lang="pt-BR" sz="4300" dirty="0">
                <a:solidFill>
                  <a:schemeClr val="bg1"/>
                </a:solidFill>
              </a:rPr>
              <a:t>Em forma de servo se fez, por amor,</a:t>
            </a:r>
            <a:br>
              <a:rPr lang="pt-BR" sz="4300" dirty="0">
                <a:solidFill>
                  <a:schemeClr val="bg1"/>
                </a:solidFill>
              </a:rPr>
            </a:br>
            <a:r>
              <a:rPr lang="pt-BR" sz="4300" dirty="0">
                <a:solidFill>
                  <a:schemeClr val="bg1"/>
                </a:solidFill>
              </a:rPr>
              <a:t>E em glórias a vida nos dá, sempiterna;</a:t>
            </a:r>
            <a:br>
              <a:rPr lang="pt-BR" sz="4300" dirty="0">
                <a:solidFill>
                  <a:schemeClr val="bg1"/>
                </a:solidFill>
              </a:rPr>
            </a:br>
            <a:r>
              <a:rPr lang="pt-BR" sz="4300" dirty="0">
                <a:solidFill>
                  <a:schemeClr val="bg1"/>
                </a:solidFill>
              </a:rPr>
              <a:t>Oh! Vinde, adoremos a nosso Senhor.</a:t>
            </a:r>
            <a:br>
              <a:rPr lang="pt-BR" sz="4300" dirty="0">
                <a:solidFill>
                  <a:schemeClr val="bg1"/>
                </a:solidFill>
              </a:rPr>
            </a:br>
            <a:br>
              <a:rPr lang="pt-BR" sz="4300" dirty="0">
                <a:solidFill>
                  <a:schemeClr val="bg1"/>
                </a:solidFill>
              </a:rPr>
            </a:br>
            <a:r>
              <a:rPr lang="pt-BR" sz="4300" dirty="0">
                <a:solidFill>
                  <a:schemeClr val="bg1"/>
                </a:solidFill>
              </a:rPr>
              <a:t>Nos Céus adorai-o, vós, anjos em coro,</a:t>
            </a:r>
            <a:br>
              <a:rPr lang="pt-BR" sz="4300" dirty="0">
                <a:solidFill>
                  <a:schemeClr val="bg1"/>
                </a:solidFill>
              </a:rPr>
            </a:br>
            <a:r>
              <a:rPr lang="pt-BR" sz="4300" dirty="0">
                <a:solidFill>
                  <a:schemeClr val="bg1"/>
                </a:solidFill>
              </a:rPr>
              <a:t>E todos na terra lhe rendam louvor;</a:t>
            </a:r>
            <a:br>
              <a:rPr lang="pt-BR" sz="4300" dirty="0">
                <a:solidFill>
                  <a:schemeClr val="bg1"/>
                </a:solidFill>
              </a:rPr>
            </a:br>
            <a:r>
              <a:rPr lang="pt-BR" sz="4300" dirty="0">
                <a:solidFill>
                  <a:schemeClr val="bg1"/>
                </a:solidFill>
              </a:rPr>
              <a:t>A Deus honra e glória contentes rendamos;</a:t>
            </a:r>
            <a:br>
              <a:rPr lang="pt-BR" sz="4300" dirty="0">
                <a:solidFill>
                  <a:schemeClr val="bg1"/>
                </a:solidFill>
              </a:rPr>
            </a:br>
            <a:r>
              <a:rPr lang="pt-BR" sz="4300" dirty="0">
                <a:solidFill>
                  <a:schemeClr val="bg1"/>
                </a:solidFill>
              </a:rPr>
              <a:t>Oh! Vinde, adoremos a nosso Senhor.</a:t>
            </a:r>
            <a:br>
              <a:rPr lang="pt-BR" sz="4300" dirty="0">
                <a:solidFill>
                  <a:schemeClr val="bg1"/>
                </a:solidFill>
              </a:rPr>
            </a:br>
            <a:endParaRPr lang="pt-BR" sz="4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59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2771" y="928690"/>
            <a:ext cx="11386457" cy="5390049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r>
              <a:rPr lang="pt-BR" sz="3300" dirty="0">
                <a:solidFill>
                  <a:schemeClr val="bg1"/>
                </a:solidFill>
              </a:rPr>
              <a:t>Luz do mundo viestes á Terra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Pra que eu pudesse te ver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Tua beleza me leva a adorar-te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Quero contigo viver</a:t>
            </a:r>
            <a:br>
              <a:rPr lang="pt-BR" sz="3300" dirty="0">
                <a:solidFill>
                  <a:schemeClr val="bg1"/>
                </a:solidFill>
              </a:rPr>
            </a:b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Vim para adorar-te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Vim para prostrar-me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Vim para dizer que és meu Deus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És totalmente amável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Totalmente digno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Tão maravilhoso para mim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Eterno Rei, exaltado nas alturas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Glorioso nos céus.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Humilde vieste a terra que criaste,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E por amor pobre se fez</a:t>
            </a:r>
            <a:br>
              <a:rPr lang="pt-BR" sz="3300" dirty="0">
                <a:solidFill>
                  <a:schemeClr val="bg1"/>
                </a:solidFill>
              </a:rPr>
            </a:br>
            <a:br>
              <a:rPr lang="pt-BR" sz="3300" dirty="0">
                <a:solidFill>
                  <a:schemeClr val="bg1"/>
                </a:solidFill>
              </a:rPr>
            </a:br>
            <a:endParaRPr lang="pt-BR" sz="3300" dirty="0">
              <a:solidFill>
                <a:schemeClr val="bg1"/>
              </a:solidFill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02771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b="1" dirty="0"/>
              <a:t>Vim para adorar-te</a:t>
            </a:r>
          </a:p>
        </p:txBody>
      </p:sp>
    </p:spTree>
    <p:extLst>
      <p:ext uri="{BB962C8B-B14F-4D97-AF65-F5344CB8AC3E}">
        <p14:creationId xmlns:p14="http://schemas.microsoft.com/office/powerpoint/2010/main" val="543110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3061" y="315906"/>
            <a:ext cx="11306907" cy="6272463"/>
          </a:xfrm>
        </p:spPr>
        <p:txBody>
          <a:bodyPr numCol="2">
            <a:noAutofit/>
          </a:bodyPr>
          <a:lstStyle/>
          <a:p>
            <a:pPr marL="0" indent="0">
              <a:buNone/>
            </a:pPr>
            <a:br>
              <a:rPr lang="pt-BR" sz="35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Vim para adorar-te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Vim para prostrar-me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Vim para dizer que és meu Deus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És totalmente amável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Totalmente digno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Tão maravilhoso para mim</a:t>
            </a:r>
            <a:br>
              <a:rPr lang="pt-BR" sz="3300" dirty="0">
                <a:solidFill>
                  <a:schemeClr val="bg1"/>
                </a:solidFill>
              </a:rPr>
            </a:b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Eu nunca saberei o preço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Dos meus pecados lá na cruz.</a:t>
            </a:r>
            <a:br>
              <a:rPr lang="pt-BR" sz="3300" dirty="0">
                <a:solidFill>
                  <a:schemeClr val="bg1"/>
                </a:solidFill>
              </a:rPr>
            </a:br>
            <a:endParaRPr lang="pt-BR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3300" dirty="0">
              <a:solidFill>
                <a:schemeClr val="bg1"/>
              </a:solidFill>
            </a:endParaRPr>
          </a:p>
          <a:p>
            <a:pPr marL="0" indent="0">
              <a:buNone/>
            </a:pP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Vim para adorar-te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Vim para prostrar-me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Vim para dizer que és meu Deus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És totalmente amável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Totalmente digno</a:t>
            </a:r>
            <a:br>
              <a:rPr lang="pt-BR" sz="3300" dirty="0">
                <a:solidFill>
                  <a:schemeClr val="bg1"/>
                </a:solidFill>
              </a:rPr>
            </a:br>
            <a:r>
              <a:rPr lang="pt-BR" sz="3300" dirty="0">
                <a:solidFill>
                  <a:schemeClr val="bg1"/>
                </a:solidFill>
              </a:rPr>
              <a:t>Tão maravilhoso para mim(6x)</a:t>
            </a:r>
            <a:endParaRPr lang="pt-BR" sz="3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623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80493" y="5273676"/>
            <a:ext cx="1085556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</a:rPr>
              <a:t>Perdoa-nos Príncipe da Paz!</a:t>
            </a:r>
            <a:endParaRPr lang="pt-BR" sz="6000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1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6846" y="506352"/>
            <a:ext cx="11119338" cy="60585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900" dirty="0">
                <a:solidFill>
                  <a:schemeClr val="bg1"/>
                </a:solidFill>
              </a:rPr>
              <a:t>Confesso-Te,</a:t>
            </a:r>
          </a:p>
          <a:p>
            <a:pPr marL="0" indent="0">
              <a:buNone/>
            </a:pPr>
            <a:r>
              <a:rPr lang="pt-BR" sz="2900" dirty="0">
                <a:solidFill>
                  <a:schemeClr val="bg1"/>
                </a:solidFill>
              </a:rPr>
              <a:t>Querido Deus, Pai e Mãe.</a:t>
            </a:r>
          </a:p>
          <a:p>
            <a:pPr marL="0" indent="0">
              <a:buNone/>
            </a:pPr>
            <a:r>
              <a:rPr lang="pt-BR" sz="2900" dirty="0">
                <a:solidFill>
                  <a:schemeClr val="bg1"/>
                </a:solidFill>
              </a:rPr>
              <a:t>Às vezes nossos olhos não são mansos, </a:t>
            </a:r>
          </a:p>
          <a:p>
            <a:pPr marL="0" indent="0">
              <a:buNone/>
            </a:pPr>
            <a:r>
              <a:rPr lang="pt-BR" sz="2900" dirty="0">
                <a:solidFill>
                  <a:schemeClr val="bg1"/>
                </a:solidFill>
              </a:rPr>
              <a:t>não veem os jardins, as fontes, as crianças, </a:t>
            </a:r>
          </a:p>
          <a:p>
            <a:pPr marL="0" indent="0">
              <a:buNone/>
            </a:pPr>
            <a:r>
              <a:rPr lang="pt-BR" sz="2900" dirty="0">
                <a:solidFill>
                  <a:schemeClr val="bg1"/>
                </a:solidFill>
              </a:rPr>
              <a:t>a lua, o pôr-do-sol, os gestos de ternura, </a:t>
            </a:r>
          </a:p>
          <a:p>
            <a:pPr marL="0" indent="0">
              <a:buNone/>
            </a:pPr>
            <a:r>
              <a:rPr lang="pt-BR" sz="2900" dirty="0">
                <a:solidFill>
                  <a:schemeClr val="bg1"/>
                </a:solidFill>
              </a:rPr>
              <a:t>as mãos solidárias...</a:t>
            </a:r>
          </a:p>
          <a:p>
            <a:pPr marL="0" indent="0">
              <a:buNone/>
            </a:pPr>
            <a:r>
              <a:rPr lang="pt-BR" sz="2900" dirty="0">
                <a:solidFill>
                  <a:schemeClr val="bg1"/>
                </a:solidFill>
              </a:rPr>
              <a:t>Pai de bondade, </a:t>
            </a:r>
          </a:p>
          <a:p>
            <a:pPr marL="0" indent="0">
              <a:buNone/>
            </a:pPr>
            <a:r>
              <a:rPr lang="pt-BR" sz="2900" dirty="0">
                <a:solidFill>
                  <a:schemeClr val="bg1"/>
                </a:solidFill>
              </a:rPr>
              <a:t>acolhe-nos quando não acolhemos; </a:t>
            </a:r>
          </a:p>
          <a:p>
            <a:pPr marL="0" indent="0">
              <a:buNone/>
            </a:pPr>
            <a:r>
              <a:rPr lang="pt-BR" sz="2900" dirty="0">
                <a:solidFill>
                  <a:schemeClr val="bg1"/>
                </a:solidFill>
              </a:rPr>
              <a:t>E oferece-nos Teu colo,</a:t>
            </a:r>
          </a:p>
          <a:p>
            <a:pPr marL="0" indent="0">
              <a:buNone/>
            </a:pPr>
            <a:r>
              <a:rPr lang="pt-BR" sz="2900" dirty="0">
                <a:solidFill>
                  <a:schemeClr val="bg1"/>
                </a:solidFill>
              </a:rPr>
              <a:t>mesmo quando nos fechamos aos nossos irmãos e irmãs. </a:t>
            </a:r>
          </a:p>
          <a:p>
            <a:pPr marL="0" indent="0">
              <a:buNone/>
            </a:pPr>
            <a:r>
              <a:rPr lang="pt-BR" sz="2900" dirty="0">
                <a:solidFill>
                  <a:schemeClr val="bg1"/>
                </a:solidFill>
              </a:rPr>
              <a:t>Porque só Tu és Amor e Compaixão.                              </a:t>
            </a:r>
            <a:r>
              <a:rPr lang="pt-BR" sz="2000" dirty="0">
                <a:solidFill>
                  <a:schemeClr val="bg1"/>
                </a:solidFill>
              </a:rPr>
              <a:t>Paulo Roberto Rodrigues</a:t>
            </a:r>
          </a:p>
          <a:p>
            <a:pPr marL="0" indent="0">
              <a:buNone/>
            </a:pPr>
            <a:endParaRPr lang="pt-BR" sz="2900" dirty="0">
              <a:solidFill>
                <a:schemeClr val="bg1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9261230" y="31139"/>
            <a:ext cx="3217985" cy="1325563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00B0F0"/>
                </a:solidFill>
              </a:rPr>
              <a:t>Confesso-Te</a:t>
            </a:r>
            <a:endParaRPr lang="pt-BR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7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505</Words>
  <Application>Microsoft Office PowerPoint</Application>
  <PresentationFormat>Widescreen</PresentationFormat>
  <Paragraphs>119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HE 08 – Adoremos ao Senhor</vt:lpstr>
      <vt:lpstr>Apresentação do PowerPoint</vt:lpstr>
      <vt:lpstr>Vim para adorar-te</vt:lpstr>
      <vt:lpstr>Apresentação do PowerPoint</vt:lpstr>
      <vt:lpstr>Apresentação do PowerPoint</vt:lpstr>
      <vt:lpstr>Confesso-Te</vt:lpstr>
      <vt:lpstr>Apresentação do PowerPoint</vt:lpstr>
      <vt:lpstr>HE 11 - Natal</vt:lpstr>
      <vt:lpstr>Apresentação do PowerPoint</vt:lpstr>
      <vt:lpstr>Nome sobre todo nome</vt:lpstr>
      <vt:lpstr>Apresentação do PowerPoint</vt:lpstr>
      <vt:lpstr>Apresentação do PowerPoint</vt:lpstr>
      <vt:lpstr>Que a luz de Cristo brilhe</vt:lpstr>
      <vt:lpstr>Apresentação do PowerPoint</vt:lpstr>
      <vt:lpstr>Apresentação do PowerPoint</vt:lpstr>
      <vt:lpstr>Sonda-me</vt:lpstr>
      <vt:lpstr>Apresentação do PowerPoint</vt:lpstr>
      <vt:lpstr>Apresentação do PowerPoint</vt:lpstr>
      <vt:lpstr>Apresentação do PowerPoint</vt:lpstr>
      <vt:lpstr>Feliz Nata!      Feliz 2017!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Andreia Fernandes</dc:creator>
  <cp:lastModifiedBy>Andreia Fernandes</cp:lastModifiedBy>
  <cp:revision>16</cp:revision>
  <dcterms:created xsi:type="dcterms:W3CDTF">2016-12-19T14:15:27Z</dcterms:created>
  <dcterms:modified xsi:type="dcterms:W3CDTF">2016-12-19T19:09:46Z</dcterms:modified>
</cp:coreProperties>
</file>