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61" r:id="rId8"/>
    <p:sldId id="262" r:id="rId9"/>
    <p:sldId id="263" r:id="rId10"/>
    <p:sldId id="264" r:id="rId11"/>
    <p:sldId id="265" r:id="rId12"/>
    <p:sldId id="270" r:id="rId13"/>
    <p:sldId id="268" r:id="rId14"/>
    <p:sldId id="271" r:id="rId15"/>
    <p:sldId id="272" r:id="rId16"/>
    <p:sldId id="266" r:id="rId17"/>
    <p:sldId id="267" r:id="rId18"/>
    <p:sldId id="273" r:id="rId1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2B23-FB26-4727-80B1-20F03239A92F}" type="datetimeFigureOut">
              <a:rPr lang="pt-BR" smtClean="0"/>
              <a:t>01/04/2015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656A2-7E07-4D80-ADBE-BAF435C256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0424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2B23-FB26-4727-80B1-20F03239A92F}" type="datetimeFigureOut">
              <a:rPr lang="pt-BR" smtClean="0"/>
              <a:t>01/04/2015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656A2-7E07-4D80-ADBE-BAF435C256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4499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2B23-FB26-4727-80B1-20F03239A92F}" type="datetimeFigureOut">
              <a:rPr lang="pt-BR" smtClean="0"/>
              <a:t>01/04/2015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656A2-7E07-4D80-ADBE-BAF435C256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0849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2B23-FB26-4727-80B1-20F03239A92F}" type="datetimeFigureOut">
              <a:rPr lang="pt-BR" smtClean="0"/>
              <a:t>01/04/2015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656A2-7E07-4D80-ADBE-BAF435C256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4577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2B23-FB26-4727-80B1-20F03239A92F}" type="datetimeFigureOut">
              <a:rPr lang="pt-BR" smtClean="0"/>
              <a:t>01/04/2015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656A2-7E07-4D80-ADBE-BAF435C256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4939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2B23-FB26-4727-80B1-20F03239A92F}" type="datetimeFigureOut">
              <a:rPr lang="pt-BR" smtClean="0"/>
              <a:t>01/04/2015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656A2-7E07-4D80-ADBE-BAF435C256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4655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2B23-FB26-4727-80B1-20F03239A92F}" type="datetimeFigureOut">
              <a:rPr lang="pt-BR" smtClean="0"/>
              <a:t>01/04/2015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656A2-7E07-4D80-ADBE-BAF435C256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9990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2B23-FB26-4727-80B1-20F03239A92F}" type="datetimeFigureOut">
              <a:rPr lang="pt-BR" smtClean="0"/>
              <a:t>01/04/2015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656A2-7E07-4D80-ADBE-BAF435C256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6270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2B23-FB26-4727-80B1-20F03239A92F}" type="datetimeFigureOut">
              <a:rPr lang="pt-BR" smtClean="0"/>
              <a:t>01/04/2015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656A2-7E07-4D80-ADBE-BAF435C256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3692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2B23-FB26-4727-80B1-20F03239A92F}" type="datetimeFigureOut">
              <a:rPr lang="pt-BR" smtClean="0"/>
              <a:t>01/04/2015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656A2-7E07-4D80-ADBE-BAF435C256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3743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2B23-FB26-4727-80B1-20F03239A92F}" type="datetimeFigureOut">
              <a:rPr lang="pt-BR" smtClean="0"/>
              <a:t>01/04/2015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656A2-7E07-4D80-ADBE-BAF435C256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2741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C2B23-FB26-4727-80B1-20F03239A92F}" type="datetimeFigureOut">
              <a:rPr lang="pt-BR" smtClean="0"/>
              <a:t>01/04/2015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656A2-7E07-4D80-ADBE-BAF435C256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4394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72307" y="545588"/>
            <a:ext cx="9144000" cy="1269144"/>
          </a:xfrm>
        </p:spPr>
        <p:txBody>
          <a:bodyPr/>
          <a:lstStyle/>
          <a:p>
            <a:r>
              <a:rPr lang="pt-BR" b="1" dirty="0" smtClean="0">
                <a:solidFill>
                  <a:schemeClr val="accent2">
                    <a:lumMod val="50000"/>
                  </a:schemeClr>
                </a:solidFill>
              </a:rPr>
              <a:t>Culto de Páscoa</a:t>
            </a:r>
            <a:endParaRPr lang="pt-BR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26" name="Picture 2" descr="http://www.paraclitus.com.br/wp-content/gallery/liturgia-milagres/cei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3255" y="2011681"/>
            <a:ext cx="6628046" cy="443132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2701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82245"/>
            <a:ext cx="10515600" cy="830629"/>
          </a:xfrm>
        </p:spPr>
        <p:txBody>
          <a:bodyPr/>
          <a:lstStyle/>
          <a:p>
            <a:r>
              <a:rPr lang="pt-BR" b="1" dirty="0" smtClean="0">
                <a:solidFill>
                  <a:schemeClr val="accent2">
                    <a:lumMod val="50000"/>
                  </a:schemeClr>
                </a:solidFill>
              </a:rPr>
              <a:t>Alto Preço</a:t>
            </a:r>
            <a:endParaRPr lang="pt-BR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7185" y="1167618"/>
            <a:ext cx="10515600" cy="5037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 smtClean="0">
                <a:solidFill>
                  <a:schemeClr val="accent2">
                    <a:lumMod val="50000"/>
                  </a:schemeClr>
                </a:solidFill>
              </a:rPr>
              <a:t>EU SEI QUE FOI PAGO UM ALTO PREÇO</a:t>
            </a:r>
          </a:p>
          <a:p>
            <a:pPr marL="0" indent="0">
              <a:buNone/>
            </a:pPr>
            <a:r>
              <a:rPr lang="pt-BR" b="1" dirty="0" smtClean="0">
                <a:solidFill>
                  <a:schemeClr val="accent2">
                    <a:lumMod val="50000"/>
                  </a:schemeClr>
                </a:solidFill>
              </a:rPr>
              <a:t>PARA QUE CONTIGO EU FOSSE UM MEU IRMÃO</a:t>
            </a:r>
          </a:p>
          <a:p>
            <a:pPr marL="0" indent="0">
              <a:buNone/>
            </a:pPr>
            <a:r>
              <a:rPr lang="pt-BR" b="1" dirty="0" smtClean="0">
                <a:solidFill>
                  <a:schemeClr val="accent2">
                    <a:lumMod val="50000"/>
                  </a:schemeClr>
                </a:solidFill>
              </a:rPr>
              <a:t>QUANDO JESUS DERRAMOU SUA VIDA</a:t>
            </a:r>
          </a:p>
          <a:p>
            <a:pPr marL="0" indent="0">
              <a:buNone/>
            </a:pPr>
            <a:r>
              <a:rPr lang="pt-BR" b="1" dirty="0" smtClean="0">
                <a:solidFill>
                  <a:schemeClr val="accent2">
                    <a:lumMod val="50000"/>
                  </a:schemeClr>
                </a:solidFill>
              </a:rPr>
              <a:t>ELE PENSAVA EM TI,</a:t>
            </a:r>
          </a:p>
          <a:p>
            <a:pPr marL="0" indent="0">
              <a:buNone/>
            </a:pPr>
            <a:r>
              <a:rPr lang="pt-BR" b="1" dirty="0" smtClean="0">
                <a:solidFill>
                  <a:schemeClr val="accent2">
                    <a:lumMod val="50000"/>
                  </a:schemeClr>
                </a:solidFill>
              </a:rPr>
              <a:t>ELE PENSAVA EM MIM, PENSAVA EM NÓS</a:t>
            </a:r>
          </a:p>
          <a:p>
            <a:pPr marL="0" indent="0">
              <a:buNone/>
            </a:pPr>
            <a:r>
              <a:rPr lang="pt-BR" b="1" dirty="0" smtClean="0">
                <a:solidFill>
                  <a:schemeClr val="accent2">
                    <a:lumMod val="50000"/>
                  </a:schemeClr>
                </a:solidFill>
              </a:rPr>
              <a:t>E NOS VIA REDIMIDOS POR SEU SANGUE</a:t>
            </a:r>
          </a:p>
          <a:p>
            <a:pPr marL="0" indent="0">
              <a:buNone/>
            </a:pPr>
            <a:r>
              <a:rPr lang="pt-BR" b="1" dirty="0" smtClean="0">
                <a:solidFill>
                  <a:schemeClr val="accent2">
                    <a:lumMod val="50000"/>
                  </a:schemeClr>
                </a:solidFill>
              </a:rPr>
              <a:t>LUTANDO O BOM COMBATE DO SENHOR</a:t>
            </a:r>
          </a:p>
          <a:p>
            <a:pPr marL="0" indent="0">
              <a:buNone/>
            </a:pPr>
            <a:r>
              <a:rPr lang="pt-BR" b="1" dirty="0" smtClean="0">
                <a:solidFill>
                  <a:schemeClr val="accent2">
                    <a:lumMod val="50000"/>
                  </a:schemeClr>
                </a:solidFill>
              </a:rPr>
              <a:t>LADO A LADO TRABALHANDO, SUA IGREJA EDIFICANDO</a:t>
            </a:r>
          </a:p>
          <a:p>
            <a:pPr marL="0" indent="0">
              <a:buNone/>
            </a:pPr>
            <a:r>
              <a:rPr lang="pt-BR" b="1" dirty="0" smtClean="0">
                <a:solidFill>
                  <a:schemeClr val="accent2">
                    <a:lumMod val="50000"/>
                  </a:schemeClr>
                </a:solidFill>
              </a:rPr>
              <a:t>E ROMPENDO AS BARREIRAS PELO AMOR.</a:t>
            </a:r>
            <a:endParaRPr lang="pt-BR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Picture 2" descr="http://www.paraclitus.com.br/wp-content/gallery/liturgia-milagres/cei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1813" y="4727991"/>
            <a:ext cx="2167266" cy="144897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78814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accent2">
                    <a:lumMod val="50000"/>
                  </a:schemeClr>
                </a:solidFill>
              </a:rPr>
              <a:t>Alto Preço</a:t>
            </a:r>
            <a:endParaRPr lang="pt-BR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28393"/>
          </a:xfrm>
        </p:spPr>
        <p:txBody>
          <a:bodyPr/>
          <a:lstStyle/>
          <a:p>
            <a:pPr marL="0" indent="0">
              <a:buNone/>
            </a:pPr>
            <a:r>
              <a:rPr lang="pt-BR" b="1" dirty="0" smtClean="0">
                <a:solidFill>
                  <a:schemeClr val="accent2">
                    <a:lumMod val="50000"/>
                  </a:schemeClr>
                </a:solidFill>
              </a:rPr>
              <a:t>E NA FORÇA DO ESPÍRITO SANTO NÓS PROCLAMAMOS AQUI</a:t>
            </a:r>
          </a:p>
          <a:p>
            <a:pPr marL="0" indent="0">
              <a:buNone/>
            </a:pPr>
            <a:endParaRPr lang="pt-BR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pt-BR" b="1" dirty="0" smtClean="0">
                <a:solidFill>
                  <a:schemeClr val="accent2">
                    <a:lumMod val="50000"/>
                  </a:schemeClr>
                </a:solidFill>
              </a:rPr>
              <a:t>QUE PAGAREMOS O PREÇO DE SERMOS UM SÓ CORAÇÃO NO SENHOR</a:t>
            </a:r>
          </a:p>
          <a:p>
            <a:pPr marL="0" indent="0">
              <a:buNone/>
            </a:pPr>
            <a:endParaRPr lang="pt-BR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pt-BR" b="1" dirty="0" smtClean="0">
                <a:solidFill>
                  <a:schemeClr val="accent2">
                    <a:lumMod val="50000"/>
                  </a:schemeClr>
                </a:solidFill>
              </a:rPr>
              <a:t>E POR MAIS QUE AS TREVAS MILITEM E NOS TENTEM SEPARAR</a:t>
            </a:r>
          </a:p>
          <a:p>
            <a:pPr marL="0" indent="0">
              <a:buNone/>
            </a:pPr>
            <a:r>
              <a:rPr lang="pt-BR" b="1" dirty="0" smtClean="0">
                <a:solidFill>
                  <a:schemeClr val="accent2">
                    <a:lumMod val="50000"/>
                  </a:schemeClr>
                </a:solidFill>
              </a:rPr>
              <a:t>COM NOSSO OLHOS EM CRISTO, UNIDOS IREMOS ANDAR.</a:t>
            </a:r>
            <a:endParaRPr lang="pt-BR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Picture 2" descr="http://www.paraclitus.com.br/wp-content/gallery/liturgia-milagres/cei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0287" y="5093751"/>
            <a:ext cx="2167266" cy="144897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71026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923468"/>
            <a:ext cx="10515600" cy="1325563"/>
          </a:xfrm>
        </p:spPr>
        <p:txBody>
          <a:bodyPr/>
          <a:lstStyle/>
          <a:p>
            <a:r>
              <a:rPr lang="pt-BR" b="1" dirty="0" smtClean="0">
                <a:solidFill>
                  <a:schemeClr val="accent2">
                    <a:lumMod val="50000"/>
                  </a:schemeClr>
                </a:solidFill>
              </a:rPr>
              <a:t>Tempo de dispor-se a carregar a </a:t>
            </a:r>
            <a:br>
              <a:rPr lang="pt-BR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pt-BR" b="1" dirty="0" smtClean="0">
                <a:solidFill>
                  <a:schemeClr val="accent2">
                    <a:lumMod val="50000"/>
                  </a:schemeClr>
                </a:solidFill>
              </a:rPr>
              <a:t>mensagem da cruz</a:t>
            </a:r>
            <a:endParaRPr lang="pt-BR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Picture 2" descr="http://www.paraclitus.com.br/wp-content/gallery/liturgia-milagres/cei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0585" y="3419695"/>
            <a:ext cx="4353710" cy="291076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66680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63958" y="1923468"/>
            <a:ext cx="10515600" cy="1325563"/>
          </a:xfrm>
        </p:spPr>
        <p:txBody>
          <a:bodyPr/>
          <a:lstStyle/>
          <a:p>
            <a:r>
              <a:rPr lang="pt-BR" b="1" dirty="0" smtClean="0">
                <a:solidFill>
                  <a:schemeClr val="accent2">
                    <a:lumMod val="50000"/>
                  </a:schemeClr>
                </a:solidFill>
              </a:rPr>
              <a:t>Tempo de celebrar o corpo ressurreto</a:t>
            </a:r>
            <a:endParaRPr lang="pt-BR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Picture 2" descr="http://www.paraclitus.com.br/wp-content/gallery/liturgia-milagres/cei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4314" y="3222748"/>
            <a:ext cx="4353710" cy="291076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54681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95289" y="81206"/>
            <a:ext cx="10515600" cy="1325563"/>
          </a:xfrm>
        </p:spPr>
        <p:txBody>
          <a:bodyPr/>
          <a:lstStyle/>
          <a:p>
            <a:r>
              <a:rPr lang="pt-BR" b="1" dirty="0" smtClean="0">
                <a:solidFill>
                  <a:schemeClr val="accent2">
                    <a:lumMod val="50000"/>
                  </a:schemeClr>
                </a:solidFill>
              </a:rPr>
              <a:t>Litania</a:t>
            </a:r>
            <a:endParaRPr lang="pt-BR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95289" y="1406769"/>
            <a:ext cx="10515600" cy="475612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sz="3500" b="1" dirty="0" smtClean="0">
                <a:solidFill>
                  <a:schemeClr val="accent2">
                    <a:lumMod val="50000"/>
                  </a:schemeClr>
                </a:solidFill>
              </a:rPr>
              <a:t>Mulheres:</a:t>
            </a:r>
          </a:p>
          <a:p>
            <a:pPr marL="0" indent="0">
              <a:buNone/>
            </a:pPr>
            <a:r>
              <a:rPr lang="pt-BR" sz="4000" b="1" dirty="0" smtClean="0">
                <a:solidFill>
                  <a:schemeClr val="accent2">
                    <a:lumMod val="50000"/>
                  </a:schemeClr>
                </a:solidFill>
              </a:rPr>
              <a:t>Jesus: corpo de Deus entre nós</a:t>
            </a:r>
          </a:p>
          <a:p>
            <a:pPr marL="0" indent="0">
              <a:buNone/>
            </a:pPr>
            <a:endParaRPr lang="pt-BR" sz="35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pt-BR" sz="3500" b="1" dirty="0" smtClean="0">
                <a:solidFill>
                  <a:schemeClr val="accent2">
                    <a:lumMod val="50000"/>
                  </a:schemeClr>
                </a:solidFill>
              </a:rPr>
              <a:t>Homens:</a:t>
            </a:r>
          </a:p>
          <a:p>
            <a:pPr marL="0" indent="0">
              <a:buNone/>
            </a:pPr>
            <a:r>
              <a:rPr lang="pt-BR" sz="4000" b="1" dirty="0" smtClean="0">
                <a:solidFill>
                  <a:schemeClr val="accent2">
                    <a:lumMod val="50000"/>
                  </a:schemeClr>
                </a:solidFill>
              </a:rPr>
              <a:t>Corpo que se dá às pessoas</a:t>
            </a:r>
          </a:p>
          <a:p>
            <a:pPr marL="0" indent="0">
              <a:buNone/>
            </a:pPr>
            <a:endParaRPr lang="pt-BR" sz="35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pt-BR" sz="3500" b="1" dirty="0" smtClean="0">
                <a:solidFill>
                  <a:schemeClr val="accent2">
                    <a:lumMod val="50000"/>
                  </a:schemeClr>
                </a:solidFill>
              </a:rPr>
              <a:t>Todos/as:</a:t>
            </a:r>
          </a:p>
          <a:p>
            <a:pPr marL="0" indent="0">
              <a:buNone/>
            </a:pPr>
            <a:r>
              <a:rPr lang="pt-BR" sz="4000" b="1" dirty="0" smtClean="0">
                <a:solidFill>
                  <a:schemeClr val="accent2">
                    <a:lumMod val="50000"/>
                  </a:schemeClr>
                </a:solidFill>
              </a:rPr>
              <a:t>Corpo para os corpos, como carne e sangue,</a:t>
            </a:r>
          </a:p>
          <a:p>
            <a:pPr marL="0" indent="0">
              <a:buNone/>
            </a:pPr>
            <a:r>
              <a:rPr lang="pt-BR" sz="4000" b="1" dirty="0" smtClean="0">
                <a:solidFill>
                  <a:schemeClr val="accent2">
                    <a:lumMod val="50000"/>
                  </a:schemeClr>
                </a:solidFill>
              </a:rPr>
              <a:t>Pão e vinho.</a:t>
            </a:r>
          </a:p>
        </p:txBody>
      </p:sp>
    </p:spTree>
    <p:extLst>
      <p:ext uri="{BB962C8B-B14F-4D97-AF65-F5344CB8AC3E}">
        <p14:creationId xmlns:p14="http://schemas.microsoft.com/office/powerpoint/2010/main" val="16965979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2432" y="1514316"/>
            <a:ext cx="10515600" cy="1325563"/>
          </a:xfrm>
        </p:spPr>
        <p:txBody>
          <a:bodyPr/>
          <a:lstStyle/>
          <a:p>
            <a:r>
              <a:rPr lang="pt-BR" b="1" dirty="0" smtClean="0">
                <a:solidFill>
                  <a:schemeClr val="accent2">
                    <a:lumMod val="50000"/>
                  </a:schemeClr>
                </a:solidFill>
              </a:rPr>
              <a:t>Tempo de anunciar o corpo ressurreto</a:t>
            </a:r>
            <a:endParaRPr lang="pt-BR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Picture 2" descr="http://www.paraclitus.com.br/wp-content/gallery/liturgia-milagres/cei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7199" y="2839879"/>
            <a:ext cx="4753497" cy="317805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3559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accent2">
                    <a:lumMod val="50000"/>
                  </a:schemeClr>
                </a:solidFill>
              </a:rPr>
              <a:t>Minha paz vos dou</a:t>
            </a:r>
            <a:endParaRPr lang="pt-BR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MINHA PAZ VOS DOU, MINHA PAZ VOS DOU,</a:t>
            </a:r>
          </a:p>
          <a:p>
            <a:pPr marL="0" indent="0">
              <a:buNone/>
            </a:pPr>
            <a:r>
              <a:rPr lang="pt-BR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NÃO COMO O MUNDO EU VO-LA DOU,</a:t>
            </a:r>
          </a:p>
          <a:p>
            <a:pPr marL="0" indent="0">
              <a:buNone/>
            </a:pPr>
            <a:r>
              <a:rPr lang="pt-BR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MINHA PAZ VOS DOU!</a:t>
            </a:r>
          </a:p>
          <a:p>
            <a:pPr marL="0" indent="0">
              <a:buNone/>
            </a:pPr>
            <a:endParaRPr lang="pt-BR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0" indent="0">
              <a:buNone/>
            </a:pPr>
            <a:r>
              <a:rPr lang="pt-BR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ESPERANÇA VOS DOU, ESPERANÇA VOS DOU,</a:t>
            </a:r>
          </a:p>
          <a:p>
            <a:pPr marL="0" indent="0">
              <a:buNone/>
            </a:pPr>
            <a:r>
              <a:rPr lang="pt-BR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NÃO COMO O MUNDO EU VO-LA DOU,</a:t>
            </a:r>
          </a:p>
          <a:p>
            <a:pPr marL="0" indent="0">
              <a:buNone/>
            </a:pPr>
            <a:r>
              <a:rPr lang="pt-BR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ESPERANÇA VOS DOU!</a:t>
            </a:r>
            <a:endParaRPr lang="pt-BR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4" name="Picture 2" descr="http://www.paraclitus.com.br/wp-content/gallery/liturgia-milagres/cei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1813" y="4727991"/>
            <a:ext cx="2167266" cy="144897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57104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928468"/>
            <a:ext cx="10515600" cy="554960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MINHA PAZ VOS DOU, MINHA PAZ VOS DOU,</a:t>
            </a:r>
          </a:p>
          <a:p>
            <a:pPr marL="0" indent="0">
              <a:buNone/>
            </a:pPr>
            <a:r>
              <a:rPr lang="pt-BR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NÃO COMO O MUNDO EU VO-LA DOU,</a:t>
            </a:r>
          </a:p>
          <a:p>
            <a:pPr marL="0" indent="0">
              <a:buNone/>
            </a:pPr>
            <a:r>
              <a:rPr lang="pt-BR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MINHA PAZ VOS DOU!</a:t>
            </a:r>
          </a:p>
          <a:p>
            <a:pPr marL="0" indent="0">
              <a:buNone/>
            </a:pPr>
            <a:endParaRPr lang="pt-BR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0" indent="0">
              <a:buNone/>
            </a:pPr>
            <a:r>
              <a:rPr lang="pt-BR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ESPERANÇA VOS DOU, ESPERANÇA VOS DOU,</a:t>
            </a:r>
          </a:p>
          <a:p>
            <a:pPr marL="0" indent="0">
              <a:buNone/>
            </a:pPr>
            <a:r>
              <a:rPr lang="pt-BR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NÃO COMO O MUNDO EU VO-LA DOU,</a:t>
            </a:r>
          </a:p>
          <a:p>
            <a:pPr marL="0" indent="0">
              <a:buNone/>
            </a:pPr>
            <a:r>
              <a:rPr lang="pt-BR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ESPERANÇA VOS DOU!</a:t>
            </a:r>
          </a:p>
          <a:p>
            <a:pPr marL="0" indent="0">
              <a:buNone/>
            </a:pPr>
            <a:endParaRPr lang="pt-BR" b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0" indent="0">
              <a:buNone/>
            </a:pPr>
            <a:r>
              <a:rPr lang="pt-BR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AMOR VOS DOU, AMOR VOS DOU,</a:t>
            </a:r>
          </a:p>
          <a:p>
            <a:pPr marL="0" indent="0">
              <a:buNone/>
            </a:pPr>
            <a:r>
              <a:rPr lang="pt-BR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NÃO COMO O MUNDO EU VO-LA DOU,</a:t>
            </a:r>
          </a:p>
          <a:p>
            <a:pPr marL="0" indent="0">
              <a:buNone/>
            </a:pPr>
            <a:r>
              <a:rPr lang="pt-BR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AMOR VOS DOU!</a:t>
            </a:r>
            <a:endParaRPr lang="pt-BR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5" name="Picture 2" descr="http://www.paraclitus.com.br/wp-content/gallery/liturgia-milagres/cei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1813" y="4727991"/>
            <a:ext cx="2167266" cy="144897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85406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paraclitus.com.br/wp-content/gallery/liturgia-milagres/cei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532" y="745588"/>
            <a:ext cx="8584898" cy="57396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3670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5169" y="1472708"/>
            <a:ext cx="10515600" cy="1325563"/>
          </a:xfrm>
        </p:spPr>
        <p:txBody>
          <a:bodyPr/>
          <a:lstStyle/>
          <a:p>
            <a:r>
              <a:rPr lang="pt-BR" b="1" dirty="0" smtClean="0">
                <a:solidFill>
                  <a:schemeClr val="accent2">
                    <a:lumMod val="50000"/>
                  </a:schemeClr>
                </a:solidFill>
              </a:rPr>
              <a:t>Tempo de adorar ao Verbo que se fez carne</a:t>
            </a:r>
            <a:endParaRPr lang="pt-BR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Picture 2" descr="http://www.paraclitus.com.br/wp-content/gallery/liturgia-milagres/cei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263" y="3093692"/>
            <a:ext cx="3415412" cy="228344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9564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accent2">
                    <a:lumMod val="50000"/>
                  </a:schemeClr>
                </a:solidFill>
              </a:rPr>
              <a:t>O Verbo virou gente</a:t>
            </a:r>
            <a:endParaRPr lang="pt-BR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pt-BR" sz="35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O VERBO VIROU GENTE E HABITOU ENTRE NÓS</a:t>
            </a:r>
            <a:br>
              <a:rPr lang="pt-BR" sz="35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</a:br>
            <a:r>
              <a:rPr lang="pt-BR" sz="35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CHEIO DE GRAÇA E DE VERDADE</a:t>
            </a:r>
            <a:br>
              <a:rPr lang="pt-BR" sz="35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</a:br>
            <a:r>
              <a:rPr lang="pt-BR" sz="35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 VIMOS SUA GLÓRIA, COMO A DO PAI</a:t>
            </a:r>
            <a:br>
              <a:rPr lang="pt-BR" sz="35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</a:br>
            <a:r>
              <a:rPr lang="pt-BR" sz="35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 VIMOS SUA GLÓRIA, GLÓRIA DO PAI</a:t>
            </a:r>
            <a:endParaRPr lang="pt-BR" sz="35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4" name="Picture 2" descr="http://www.paraclitus.com.br/wp-content/gallery/liturgia-milagres/cei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1813" y="4727991"/>
            <a:ext cx="2167266" cy="144897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2258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1306"/>
          </a:xfrm>
        </p:spPr>
        <p:txBody>
          <a:bodyPr/>
          <a:lstStyle/>
          <a:p>
            <a:r>
              <a:rPr lang="pt-BR" b="1" dirty="0" smtClean="0">
                <a:solidFill>
                  <a:schemeClr val="accent2">
                    <a:lumMod val="50000"/>
                  </a:schemeClr>
                </a:solidFill>
              </a:rPr>
              <a:t>Oração</a:t>
            </a:r>
            <a:endParaRPr lang="pt-BR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336432"/>
            <a:ext cx="10515600" cy="48565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>
                <a:solidFill>
                  <a:schemeClr val="accent2">
                    <a:lumMod val="50000"/>
                  </a:schemeClr>
                </a:solidFill>
              </a:rPr>
              <a:t>Deus fez-nos </a:t>
            </a:r>
            <a:r>
              <a:rPr lang="pt-BR" b="1" dirty="0" smtClean="0">
                <a:solidFill>
                  <a:schemeClr val="accent2">
                    <a:lumMod val="50000"/>
                  </a:schemeClr>
                </a:solidFill>
              </a:rPr>
              <a:t>corpos.</a:t>
            </a:r>
            <a:endParaRPr lang="pt-BR" b="1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pt-BR" b="1" dirty="0">
                <a:solidFill>
                  <a:schemeClr val="accent2">
                    <a:lumMod val="50000"/>
                  </a:schemeClr>
                </a:solidFill>
              </a:rPr>
              <a:t>Deus fez-se </a:t>
            </a:r>
            <a:r>
              <a:rPr lang="pt-BR" b="1" dirty="0" smtClean="0">
                <a:solidFill>
                  <a:schemeClr val="accent2">
                    <a:lumMod val="50000"/>
                  </a:schemeClr>
                </a:solidFill>
              </a:rPr>
              <a:t>corpo.</a:t>
            </a:r>
            <a:endParaRPr lang="pt-BR" b="1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pt-BR" b="1" dirty="0">
                <a:solidFill>
                  <a:schemeClr val="accent2">
                    <a:lumMod val="50000"/>
                  </a:schemeClr>
                </a:solidFill>
              </a:rPr>
              <a:t>Encarnou-se.</a:t>
            </a:r>
          </a:p>
          <a:p>
            <a:pPr marL="0" indent="0">
              <a:buNone/>
            </a:pPr>
            <a:r>
              <a:rPr lang="pt-BR" b="1" dirty="0">
                <a:solidFill>
                  <a:schemeClr val="accent2">
                    <a:lumMod val="50000"/>
                  </a:schemeClr>
                </a:solidFill>
              </a:rPr>
              <a:t>Corpo: imagem de </a:t>
            </a:r>
            <a:r>
              <a:rPr lang="pt-BR" b="1" dirty="0" smtClean="0">
                <a:solidFill>
                  <a:schemeClr val="accent2">
                    <a:lumMod val="50000"/>
                  </a:schemeClr>
                </a:solidFill>
              </a:rPr>
              <a:t>Deus.</a:t>
            </a:r>
            <a:endParaRPr lang="pt-BR" b="1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pt-BR" b="1" dirty="0">
                <a:solidFill>
                  <a:schemeClr val="accent2">
                    <a:lumMod val="50000"/>
                  </a:schemeClr>
                </a:solidFill>
              </a:rPr>
              <a:t>Corpo: nosso destino, destino de Deus. Isto é bom.</a:t>
            </a:r>
          </a:p>
          <a:p>
            <a:pPr marL="0" indent="0">
              <a:buNone/>
            </a:pPr>
            <a:r>
              <a:rPr lang="pt-BR" b="1" dirty="0">
                <a:solidFill>
                  <a:schemeClr val="accent2">
                    <a:lumMod val="50000"/>
                  </a:schemeClr>
                </a:solidFill>
              </a:rPr>
              <a:t>Eterna divina solidariedade com a carne humana.</a:t>
            </a:r>
          </a:p>
          <a:p>
            <a:pPr marL="0" indent="0">
              <a:buNone/>
            </a:pPr>
            <a:r>
              <a:rPr lang="pt-BR" b="1" dirty="0">
                <a:solidFill>
                  <a:schemeClr val="accent2">
                    <a:lumMod val="50000"/>
                  </a:schemeClr>
                </a:solidFill>
              </a:rPr>
              <a:t>Nada mais </a:t>
            </a:r>
            <a:r>
              <a:rPr lang="pt-BR" b="1" dirty="0" smtClean="0">
                <a:solidFill>
                  <a:schemeClr val="accent2">
                    <a:lumMod val="50000"/>
                  </a:schemeClr>
                </a:solidFill>
              </a:rPr>
              <a:t>digno.</a:t>
            </a:r>
            <a:endParaRPr lang="pt-BR" b="1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pt-BR" b="1" dirty="0">
                <a:solidFill>
                  <a:schemeClr val="accent2">
                    <a:lumMod val="50000"/>
                  </a:schemeClr>
                </a:solidFill>
              </a:rPr>
              <a:t>O corpo não está destinado a elevar-se a </a:t>
            </a:r>
            <a:r>
              <a:rPr lang="pt-BR" b="1" dirty="0" smtClean="0">
                <a:solidFill>
                  <a:schemeClr val="accent2">
                    <a:lumMod val="50000"/>
                  </a:schemeClr>
                </a:solidFill>
              </a:rPr>
              <a:t>Espírito.</a:t>
            </a:r>
            <a:endParaRPr lang="pt-BR" b="1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pt-BR" b="1" dirty="0">
                <a:solidFill>
                  <a:schemeClr val="accent2">
                    <a:lumMod val="50000"/>
                  </a:schemeClr>
                </a:solidFill>
              </a:rPr>
              <a:t>É o Espírito que escolhe fazer-se visível, no corpo</a:t>
            </a:r>
            <a:r>
              <a:rPr lang="pt-BR" b="1" dirty="0" smtClean="0">
                <a:solidFill>
                  <a:schemeClr val="accent2">
                    <a:lumMod val="50000"/>
                  </a:schemeClr>
                </a:solidFill>
              </a:rPr>
              <a:t>.  </a:t>
            </a:r>
            <a:r>
              <a:rPr lang="pt-BR" sz="1200" b="1" dirty="0" smtClean="0">
                <a:solidFill>
                  <a:schemeClr val="accent2">
                    <a:lumMod val="50000"/>
                  </a:schemeClr>
                </a:solidFill>
              </a:rPr>
              <a:t>[RUBEM ALVES]</a:t>
            </a:r>
            <a:endParaRPr lang="pt-BR" b="1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pt-BR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Picture 2" descr="http://www.paraclitus.com.br/wp-content/gallery/liturgia-milagres/cei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2490" y="4924939"/>
            <a:ext cx="2167266" cy="144897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627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5473" y="1511345"/>
            <a:ext cx="10515600" cy="1325563"/>
          </a:xfrm>
        </p:spPr>
        <p:txBody>
          <a:bodyPr/>
          <a:lstStyle/>
          <a:p>
            <a:r>
              <a:rPr lang="pt-BR" b="1" dirty="0" smtClean="0">
                <a:solidFill>
                  <a:schemeClr val="accent2">
                    <a:lumMod val="50000"/>
                  </a:schemeClr>
                </a:solidFill>
              </a:rPr>
              <a:t>Quando o corpo mata é tempo de nos confessarmos...</a:t>
            </a:r>
            <a:endParaRPr lang="pt-BR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Picture 2" descr="http://www.paraclitus.com.br/wp-content/gallery/liturgia-milagres/cei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1813" y="4727991"/>
            <a:ext cx="2167266" cy="144897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726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5473" y="1511345"/>
            <a:ext cx="10515600" cy="1325563"/>
          </a:xfrm>
        </p:spPr>
        <p:txBody>
          <a:bodyPr/>
          <a:lstStyle/>
          <a:p>
            <a:r>
              <a:rPr lang="pt-BR" b="1" dirty="0" smtClean="0">
                <a:solidFill>
                  <a:schemeClr val="accent2">
                    <a:lumMod val="50000"/>
                  </a:schemeClr>
                </a:solidFill>
              </a:rPr>
              <a:t>Tempo de Louvar o Cristo que vem ao nosso encontro</a:t>
            </a:r>
            <a:endParaRPr lang="pt-BR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3" name="Picture 2" descr="http://www.paraclitus.com.br/wp-content/gallery/liturgia-milagres/cei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4314" y="3222748"/>
            <a:ext cx="4353710" cy="291076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9771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3300" b="1" dirty="0" smtClean="0">
                <a:solidFill>
                  <a:schemeClr val="accent2">
                    <a:lumMod val="50000"/>
                  </a:schemeClr>
                </a:solidFill>
              </a:rPr>
              <a:t>Jesus andava fazendo o bem, a todo mundo fazendo o bem</a:t>
            </a:r>
          </a:p>
          <a:p>
            <a:pPr marL="0" indent="0">
              <a:buNone/>
            </a:pPr>
            <a:r>
              <a:rPr lang="pt-BR" sz="3300" b="1" dirty="0" smtClean="0">
                <a:solidFill>
                  <a:schemeClr val="accent2">
                    <a:lumMod val="50000"/>
                  </a:schemeClr>
                </a:solidFill>
              </a:rPr>
              <a:t>Por onde ele andava ele só fazia o bem</a:t>
            </a:r>
          </a:p>
          <a:p>
            <a:pPr marL="0" indent="0" algn="r">
              <a:buNone/>
            </a:pPr>
            <a:r>
              <a:rPr lang="pt-BR" sz="1500" b="1" dirty="0" smtClean="0">
                <a:solidFill>
                  <a:schemeClr val="accent2">
                    <a:lumMod val="50000"/>
                  </a:schemeClr>
                </a:solidFill>
              </a:rPr>
              <a:t>[Música: Encontros]</a:t>
            </a:r>
            <a:endParaRPr lang="pt-BR" sz="15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Picture 2" descr="http://www.paraclitus.com.br/wp-content/gallery/liturgia-milagres/cei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1813" y="4727991"/>
            <a:ext cx="2167266" cy="144897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2620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accent2">
                    <a:lumMod val="50000"/>
                  </a:schemeClr>
                </a:solidFill>
              </a:rPr>
              <a:t>O nome de Jesus</a:t>
            </a:r>
            <a:endParaRPr lang="pt-BR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35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O Nome de Jesus</a:t>
            </a:r>
            <a:br>
              <a:rPr lang="pt-BR" sz="35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</a:br>
            <a:r>
              <a:rPr lang="pt-BR" sz="35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É poderoso,</a:t>
            </a:r>
            <a:br>
              <a:rPr lang="pt-BR" sz="35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</a:br>
            <a:r>
              <a:rPr lang="pt-BR" sz="35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O Nome de Jesus</a:t>
            </a:r>
            <a:br>
              <a:rPr lang="pt-BR" sz="35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</a:br>
            <a:r>
              <a:rPr lang="pt-BR" sz="35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É sobre todos,</a:t>
            </a:r>
          </a:p>
          <a:p>
            <a:pPr marL="0" indent="0">
              <a:buNone/>
            </a:pPr>
            <a:endParaRPr lang="pt-BR" sz="3500" b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0" indent="0">
              <a:buNone/>
            </a:pPr>
            <a:r>
              <a:rPr lang="pt-BR" sz="35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Nome </a:t>
            </a:r>
            <a:r>
              <a:rPr lang="pt-BR" sz="35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mais doce,</a:t>
            </a:r>
            <a:br>
              <a:rPr lang="pt-BR" sz="35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</a:br>
            <a:r>
              <a:rPr lang="pt-BR" sz="35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Nome mais lindo,</a:t>
            </a:r>
            <a:br>
              <a:rPr lang="pt-BR" sz="35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</a:br>
            <a:r>
              <a:rPr lang="pt-BR" sz="35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Nome sublime,</a:t>
            </a:r>
            <a:br>
              <a:rPr lang="pt-BR" sz="35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</a:br>
            <a:r>
              <a:rPr lang="pt-BR" sz="35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É o Nome de Jesus!</a:t>
            </a:r>
          </a:p>
          <a:p>
            <a:pPr marL="0" indent="0">
              <a:buNone/>
            </a:pPr>
            <a:endParaRPr lang="pt-BR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Picture 2" descr="http://www.paraclitus.com.br/wp-content/gallery/liturgia-milagres/cei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1813" y="4727991"/>
            <a:ext cx="2167266" cy="144897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0688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886266"/>
            <a:ext cx="10515600" cy="52906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35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O </a:t>
            </a:r>
            <a:r>
              <a:rPr lang="pt-BR" sz="35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Nome de Jesus</a:t>
            </a:r>
            <a:br>
              <a:rPr lang="pt-BR" sz="35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</a:br>
            <a:r>
              <a:rPr lang="pt-BR" sz="35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levanta os mortos,</a:t>
            </a:r>
            <a:br>
              <a:rPr lang="pt-BR" sz="35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</a:br>
            <a:r>
              <a:rPr lang="pt-BR" sz="35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O Nome de Jesus</a:t>
            </a:r>
            <a:br>
              <a:rPr lang="pt-BR" sz="35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</a:br>
            <a:r>
              <a:rPr lang="pt-BR" sz="35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Sara os feridos,</a:t>
            </a:r>
          </a:p>
          <a:p>
            <a:pPr marL="0" indent="0">
              <a:buNone/>
            </a:pPr>
            <a:endParaRPr lang="pt-BR" sz="3500" b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0" indent="0">
              <a:buNone/>
            </a:pPr>
            <a:r>
              <a:rPr lang="pt-BR" sz="35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Nome </a:t>
            </a:r>
            <a:r>
              <a:rPr lang="pt-BR" sz="35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mais santo,</a:t>
            </a:r>
            <a:br>
              <a:rPr lang="pt-BR" sz="35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</a:br>
            <a:r>
              <a:rPr lang="pt-BR" sz="35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Nome mais puro,</a:t>
            </a:r>
            <a:br>
              <a:rPr lang="pt-BR" sz="35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</a:br>
            <a:r>
              <a:rPr lang="pt-BR" sz="35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Nome bendito,</a:t>
            </a:r>
            <a:br>
              <a:rPr lang="pt-BR" sz="35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</a:br>
            <a:r>
              <a:rPr lang="pt-BR" sz="35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É o Nome de Jesus!</a:t>
            </a:r>
          </a:p>
          <a:p>
            <a:pPr marL="0" indent="0">
              <a:buNone/>
            </a:pPr>
            <a:endParaRPr lang="pt-BR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Picture 2" descr="http://www.paraclitus.com.br/wp-content/gallery/liturgia-milagres/cei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1813" y="4727991"/>
            <a:ext cx="2167266" cy="144897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62848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24</TotalTime>
  <Words>418</Words>
  <Application>Microsoft Office PowerPoint</Application>
  <PresentationFormat>Widescreen</PresentationFormat>
  <Paragraphs>75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Tema do Office</vt:lpstr>
      <vt:lpstr>Culto de Páscoa</vt:lpstr>
      <vt:lpstr>Tempo de adorar ao Verbo que se fez carne</vt:lpstr>
      <vt:lpstr>O Verbo virou gente</vt:lpstr>
      <vt:lpstr>Oração</vt:lpstr>
      <vt:lpstr>Quando o corpo mata é tempo de nos confessarmos...</vt:lpstr>
      <vt:lpstr>Tempo de Louvar o Cristo que vem ao nosso encontro</vt:lpstr>
      <vt:lpstr>Apresentação do PowerPoint</vt:lpstr>
      <vt:lpstr>O nome de Jesus</vt:lpstr>
      <vt:lpstr>Apresentação do PowerPoint</vt:lpstr>
      <vt:lpstr>Alto Preço</vt:lpstr>
      <vt:lpstr>Alto Preço</vt:lpstr>
      <vt:lpstr>Tempo de dispor-se a carregar a  mensagem da cruz</vt:lpstr>
      <vt:lpstr>Tempo de celebrar o corpo ressurreto</vt:lpstr>
      <vt:lpstr>Litania</vt:lpstr>
      <vt:lpstr>Tempo de anunciar o corpo ressurreto</vt:lpstr>
      <vt:lpstr>Minha paz vos dou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Culto de Páscoa</dc:title>
  <dc:creator>Andreia Fernandes</dc:creator>
  <cp:lastModifiedBy>Telma Cezar</cp:lastModifiedBy>
  <cp:revision>5</cp:revision>
  <dcterms:created xsi:type="dcterms:W3CDTF">2015-04-01T13:38:55Z</dcterms:created>
  <dcterms:modified xsi:type="dcterms:W3CDTF">2015-04-01T17:07:10Z</dcterms:modified>
</cp:coreProperties>
</file>