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65" r:id="rId12"/>
    <p:sldId id="270" r:id="rId13"/>
    <p:sldId id="268" r:id="rId14"/>
    <p:sldId id="271" r:id="rId15"/>
    <p:sldId id="272" r:id="rId16"/>
    <p:sldId id="266" r:id="rId17"/>
    <p:sldId id="267" r:id="rId18"/>
    <p:sldId id="273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2B23-FB26-4727-80B1-20F03239A92F}" type="datetimeFigureOut">
              <a:rPr lang="pt-BR" smtClean="0"/>
              <a:t>01/04/2015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656A2-7E07-4D80-ADBE-BAF435C25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042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2B23-FB26-4727-80B1-20F03239A92F}" type="datetimeFigureOut">
              <a:rPr lang="pt-BR" smtClean="0"/>
              <a:t>01/04/2015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656A2-7E07-4D80-ADBE-BAF435C25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4499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2B23-FB26-4727-80B1-20F03239A92F}" type="datetimeFigureOut">
              <a:rPr lang="pt-BR" smtClean="0"/>
              <a:t>01/04/2015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656A2-7E07-4D80-ADBE-BAF435C25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0849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2B23-FB26-4727-80B1-20F03239A92F}" type="datetimeFigureOut">
              <a:rPr lang="pt-BR" smtClean="0"/>
              <a:t>01/04/2015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656A2-7E07-4D80-ADBE-BAF435C25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4577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2B23-FB26-4727-80B1-20F03239A92F}" type="datetimeFigureOut">
              <a:rPr lang="pt-BR" smtClean="0"/>
              <a:t>01/04/2015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656A2-7E07-4D80-ADBE-BAF435C25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4939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2B23-FB26-4727-80B1-20F03239A92F}" type="datetimeFigureOut">
              <a:rPr lang="pt-BR" smtClean="0"/>
              <a:t>01/04/2015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656A2-7E07-4D80-ADBE-BAF435C25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4655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2B23-FB26-4727-80B1-20F03239A92F}" type="datetimeFigureOut">
              <a:rPr lang="pt-BR" smtClean="0"/>
              <a:t>01/04/2015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656A2-7E07-4D80-ADBE-BAF435C25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990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2B23-FB26-4727-80B1-20F03239A92F}" type="datetimeFigureOut">
              <a:rPr lang="pt-BR" smtClean="0"/>
              <a:t>01/04/2015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656A2-7E07-4D80-ADBE-BAF435C25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270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2B23-FB26-4727-80B1-20F03239A92F}" type="datetimeFigureOut">
              <a:rPr lang="pt-BR" smtClean="0"/>
              <a:t>01/04/2015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656A2-7E07-4D80-ADBE-BAF435C25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3692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2B23-FB26-4727-80B1-20F03239A92F}" type="datetimeFigureOut">
              <a:rPr lang="pt-BR" smtClean="0"/>
              <a:t>01/04/2015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656A2-7E07-4D80-ADBE-BAF435C25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3743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2B23-FB26-4727-80B1-20F03239A92F}" type="datetimeFigureOut">
              <a:rPr lang="pt-BR" smtClean="0"/>
              <a:t>01/04/2015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656A2-7E07-4D80-ADBE-BAF435C25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2741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C2B23-FB26-4727-80B1-20F03239A92F}" type="datetimeFigureOut">
              <a:rPr lang="pt-BR" smtClean="0"/>
              <a:t>01/04/2015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656A2-7E07-4D80-ADBE-BAF435C256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439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72307" y="545588"/>
            <a:ext cx="9144000" cy="1269144"/>
          </a:xfrm>
        </p:spPr>
        <p:txBody>
          <a:bodyPr/>
          <a:lstStyle/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Culto de Páscoa</a:t>
            </a: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 descr="http://www.paraclitus.com.br/wp-content/gallery/liturgia-milagres/ce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255" y="2011681"/>
            <a:ext cx="6628046" cy="44313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70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830629"/>
          </a:xfrm>
        </p:spPr>
        <p:txBody>
          <a:bodyPr/>
          <a:lstStyle/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Alto Preço</a:t>
            </a: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7185" y="1167618"/>
            <a:ext cx="10515600" cy="5037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EU SEI QUE FOI PAGO UM ALTO PREÇO</a:t>
            </a: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PARA QUE CONTIGO EU FOSSE UM MEU IRMÃO</a:t>
            </a: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QUANDO JESUS DERRAMOU SUA VIDA</a:t>
            </a: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ELE PENSAVA EM TI,</a:t>
            </a: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ELE PENSAVA EM MIM, PENSAVA EM NÓS</a:t>
            </a: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E NOS VIA REDIMIDOS POR SEU SANGUE</a:t>
            </a: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LUTANDO O BOM COMBATE DO SENHOR</a:t>
            </a: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LADO A LADO TRABALHANDO, SUA IGREJA EDIFICANDO</a:t>
            </a: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E ROMPENDO AS BARREIRAS PELO AMOR.</a:t>
            </a: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 descr="http://www.paraclitus.com.br/wp-content/gallery/liturgia-milagres/ce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813" y="4727991"/>
            <a:ext cx="2167266" cy="14489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881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Alto Preço</a:t>
            </a: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8393"/>
          </a:xfrm>
        </p:spPr>
        <p:txBody>
          <a:bodyPr/>
          <a:lstStyle/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E NA FORÇA DO ESPÍRITO SANTO NÓS PROCLAMAMOS AQUI</a:t>
            </a:r>
          </a:p>
          <a:p>
            <a:pPr marL="0" indent="0">
              <a:buNone/>
            </a:pPr>
            <a:endParaRPr lang="pt-BR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QUE PAGAREMOS O PREÇO DE SERMOS UM SÓ CORAÇÃO NO SENHOR</a:t>
            </a:r>
          </a:p>
          <a:p>
            <a:pPr marL="0" indent="0">
              <a:buNone/>
            </a:pPr>
            <a:endParaRPr lang="pt-BR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E POR MAIS QUE AS TREVAS MILITEM E NOS TENTEM SEPARAR</a:t>
            </a: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COM NOSSO OLHOS EM CRISTO, UNIDOS IREMOS ANDAR.</a:t>
            </a: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 descr="http://www.paraclitus.com.br/wp-content/gallery/liturgia-milagres/ce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0287" y="5093751"/>
            <a:ext cx="2167266" cy="14489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7102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23468"/>
            <a:ext cx="10515600" cy="1325563"/>
          </a:xfrm>
        </p:spPr>
        <p:txBody>
          <a:bodyPr/>
          <a:lstStyle/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Tempo de dispor-se a carregar a </a:t>
            </a:r>
            <a:b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mensagem da cruz</a:t>
            </a: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2" descr="http://www.paraclitus.com.br/wp-content/gallery/liturgia-milagres/ce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585" y="3419695"/>
            <a:ext cx="4353710" cy="29107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668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3958" y="1923468"/>
            <a:ext cx="10515600" cy="1325563"/>
          </a:xfrm>
        </p:spPr>
        <p:txBody>
          <a:bodyPr/>
          <a:lstStyle/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Tempo de celebrar o corpo ressurreto</a:t>
            </a: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2" descr="http://www.paraclitus.com.br/wp-content/gallery/liturgia-milagres/ce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314" y="3222748"/>
            <a:ext cx="4353710" cy="29107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468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5289" y="81206"/>
            <a:ext cx="10515600" cy="1325563"/>
          </a:xfrm>
        </p:spPr>
        <p:txBody>
          <a:bodyPr/>
          <a:lstStyle/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Litania</a:t>
            </a: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95289" y="1406769"/>
            <a:ext cx="10515600" cy="47561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sz="3500" b="1" dirty="0" smtClean="0">
                <a:solidFill>
                  <a:schemeClr val="accent2">
                    <a:lumMod val="50000"/>
                  </a:schemeClr>
                </a:solidFill>
              </a:rPr>
              <a:t>Mulheres:</a:t>
            </a:r>
          </a:p>
          <a:p>
            <a:pPr marL="0" indent="0">
              <a:buNone/>
            </a:pPr>
            <a:r>
              <a:rPr lang="pt-BR" sz="4000" b="1" dirty="0" smtClean="0">
                <a:solidFill>
                  <a:schemeClr val="accent2">
                    <a:lumMod val="50000"/>
                  </a:schemeClr>
                </a:solidFill>
              </a:rPr>
              <a:t>Jesus: corpo de Deus entre nós</a:t>
            </a:r>
          </a:p>
          <a:p>
            <a:pPr marL="0" indent="0">
              <a:buNone/>
            </a:pPr>
            <a:endParaRPr lang="pt-BR" sz="35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sz="3500" b="1" dirty="0" smtClean="0">
                <a:solidFill>
                  <a:schemeClr val="accent2">
                    <a:lumMod val="50000"/>
                  </a:schemeClr>
                </a:solidFill>
              </a:rPr>
              <a:t>Homens:</a:t>
            </a:r>
          </a:p>
          <a:p>
            <a:pPr marL="0" indent="0">
              <a:buNone/>
            </a:pPr>
            <a:r>
              <a:rPr lang="pt-BR" sz="4000" b="1" dirty="0" smtClean="0">
                <a:solidFill>
                  <a:schemeClr val="accent2">
                    <a:lumMod val="50000"/>
                  </a:schemeClr>
                </a:solidFill>
              </a:rPr>
              <a:t>Corpo que se dá às pessoas</a:t>
            </a:r>
          </a:p>
          <a:p>
            <a:pPr marL="0" indent="0">
              <a:buNone/>
            </a:pPr>
            <a:endParaRPr lang="pt-BR" sz="35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sz="3500" b="1" dirty="0" smtClean="0">
                <a:solidFill>
                  <a:schemeClr val="accent2">
                    <a:lumMod val="50000"/>
                  </a:schemeClr>
                </a:solidFill>
              </a:rPr>
              <a:t>Todos/as:</a:t>
            </a:r>
          </a:p>
          <a:p>
            <a:pPr marL="0" indent="0">
              <a:buNone/>
            </a:pPr>
            <a:r>
              <a:rPr lang="pt-BR" sz="4000" b="1" dirty="0" smtClean="0">
                <a:solidFill>
                  <a:schemeClr val="accent2">
                    <a:lumMod val="50000"/>
                  </a:schemeClr>
                </a:solidFill>
              </a:rPr>
              <a:t>Corpo para os corpos, como carne e sangue,</a:t>
            </a:r>
          </a:p>
          <a:p>
            <a:pPr marL="0" indent="0">
              <a:buNone/>
            </a:pPr>
            <a:r>
              <a:rPr lang="pt-BR" sz="4000" b="1" dirty="0" smtClean="0">
                <a:solidFill>
                  <a:schemeClr val="accent2">
                    <a:lumMod val="50000"/>
                  </a:schemeClr>
                </a:solidFill>
              </a:rPr>
              <a:t>Pão e vinho.</a:t>
            </a:r>
          </a:p>
        </p:txBody>
      </p:sp>
    </p:spTree>
    <p:extLst>
      <p:ext uri="{BB962C8B-B14F-4D97-AF65-F5344CB8AC3E}">
        <p14:creationId xmlns:p14="http://schemas.microsoft.com/office/powerpoint/2010/main" val="1696597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432" y="1514316"/>
            <a:ext cx="10515600" cy="1325563"/>
          </a:xfrm>
        </p:spPr>
        <p:txBody>
          <a:bodyPr/>
          <a:lstStyle/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Tempo de anunciar o corpo ressurreto</a:t>
            </a: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2" descr="http://www.paraclitus.com.br/wp-content/gallery/liturgia-milagres/ce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199" y="2839879"/>
            <a:ext cx="4753497" cy="31780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55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Minha paz vos dou</a:t>
            </a: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MINHA PAZ VOS DOU, MINHA PAZ VOS DOU,</a:t>
            </a: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NÃO COMO O MUNDO EU VO-LA DOU,</a:t>
            </a: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MINHA PAZ VOS DOU!</a:t>
            </a:r>
          </a:p>
          <a:p>
            <a:pPr marL="0" indent="0">
              <a:buNone/>
            </a:pPr>
            <a:endParaRPr lang="pt-BR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ESPERANÇA VOS DOU, ESPERANÇA VOS DOU,</a:t>
            </a: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NÃO COMO O MUNDO EU VO-LA DOU,</a:t>
            </a: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ESPERANÇA VOS DOU!</a:t>
            </a:r>
            <a:endParaRPr lang="pt-BR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4" name="Picture 2" descr="http://www.paraclitus.com.br/wp-content/gallery/liturgia-milagres/ce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813" y="4727991"/>
            <a:ext cx="2167266" cy="14489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710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928468"/>
            <a:ext cx="10515600" cy="55496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MINHA PAZ VOS DOU, MINHA PAZ VOS DOU,</a:t>
            </a: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NÃO COMO O MUNDO EU VO-LA DOU,</a:t>
            </a: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MINHA PAZ VOS DOU!</a:t>
            </a:r>
          </a:p>
          <a:p>
            <a:pPr marL="0" indent="0">
              <a:buNone/>
            </a:pPr>
            <a:endParaRPr lang="pt-BR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ESPERANÇA VOS DOU, ESPERANÇA VOS DOU,</a:t>
            </a: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NÃO COMO O MUNDO EU VO-LA DOU,</a:t>
            </a: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ESPERANÇA VOS DOU!</a:t>
            </a:r>
          </a:p>
          <a:p>
            <a:pPr marL="0" indent="0">
              <a:buNone/>
            </a:pPr>
            <a:endParaRPr lang="pt-BR" b="1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AMOR VOS DOU, AMOR VOS DOU,</a:t>
            </a: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NÃO COMO O MUNDO EU VO-LA DOU,</a:t>
            </a:r>
          </a:p>
          <a:p>
            <a:pPr marL="0" indent="0">
              <a:buNone/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AMOR VOS DOU!</a:t>
            </a:r>
            <a:endParaRPr lang="pt-BR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5" name="Picture 2" descr="http://www.paraclitus.com.br/wp-content/gallery/liturgia-milagres/ce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813" y="4727991"/>
            <a:ext cx="2167266" cy="14489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8540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araclitus.com.br/wp-content/gallery/liturgia-milagres/ce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532" y="745588"/>
            <a:ext cx="8584898" cy="57396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3670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5169" y="1472708"/>
            <a:ext cx="10515600" cy="1325563"/>
          </a:xfrm>
        </p:spPr>
        <p:txBody>
          <a:bodyPr/>
          <a:lstStyle/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Tempo de adorar ao Verbo que se fez carne</a:t>
            </a: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 descr="http://www.paraclitus.com.br/wp-content/gallery/liturgia-milagres/ce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263" y="3093692"/>
            <a:ext cx="3415412" cy="228344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564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O Verbo virou gente</a:t>
            </a: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t-BR" sz="35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 VERBO VIROU GENTE E HABITOU ENTRE NÓS</a:t>
            </a:r>
            <a:br>
              <a:rPr lang="pt-BR" sz="35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pt-BR" sz="35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CHEIO DE GRAÇA E DE VERDADE</a:t>
            </a:r>
            <a:br>
              <a:rPr lang="pt-BR" sz="35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pt-BR" sz="35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 VIMOS SUA GLÓRIA, COMO A DO PAI</a:t>
            </a:r>
            <a:br>
              <a:rPr lang="pt-BR" sz="35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pt-BR" sz="35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 VIMOS SUA GLÓRIA, GLÓRIA DO PAI</a:t>
            </a:r>
            <a:endParaRPr lang="pt-BR" sz="35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4" name="Picture 2" descr="http://www.paraclitus.com.br/wp-content/gallery/liturgia-milagres/ce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813" y="4727991"/>
            <a:ext cx="2167266" cy="14489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2258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1306"/>
          </a:xfrm>
        </p:spPr>
        <p:txBody>
          <a:bodyPr/>
          <a:lstStyle/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Oração</a:t>
            </a: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36432"/>
            <a:ext cx="10515600" cy="4856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Deus fez-nos </a:t>
            </a: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corpos.</a:t>
            </a: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Deus fez-se </a:t>
            </a: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corpo.</a:t>
            </a: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Encarnou-se.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Corpo: imagem de </a:t>
            </a: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Deus.</a:t>
            </a: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Corpo: nosso destino, destino de Deus. Isto é bom.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Eterna divina solidariedade com a carne humana.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Nada mais </a:t>
            </a: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digno.</a:t>
            </a: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O corpo não está destinado a elevar-se a </a:t>
            </a: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Espírito.</a:t>
            </a: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É o Espírito que escolhe fazer-se visível, no corpo</a:t>
            </a: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.  </a:t>
            </a:r>
            <a:r>
              <a:rPr lang="pt-BR" sz="1200" b="1" dirty="0" smtClean="0">
                <a:solidFill>
                  <a:schemeClr val="accent2">
                    <a:lumMod val="50000"/>
                  </a:schemeClr>
                </a:solidFill>
              </a:rPr>
              <a:t>[RUBEM ALVES]</a:t>
            </a: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 descr="http://www.paraclitus.com.br/wp-content/gallery/liturgia-milagres/ce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2490" y="4924939"/>
            <a:ext cx="2167266" cy="14489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627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5473" y="1511345"/>
            <a:ext cx="10515600" cy="1325563"/>
          </a:xfrm>
        </p:spPr>
        <p:txBody>
          <a:bodyPr/>
          <a:lstStyle/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Quando o corpo mata é tempo de nos confessarmos...</a:t>
            </a: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 descr="http://www.paraclitus.com.br/wp-content/gallery/liturgia-milagres/ce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813" y="4727991"/>
            <a:ext cx="2167266" cy="14489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26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5473" y="1511345"/>
            <a:ext cx="10515600" cy="1325563"/>
          </a:xfrm>
        </p:spPr>
        <p:txBody>
          <a:bodyPr/>
          <a:lstStyle/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Tempo de Louvar o Cristo que vem ao nosso encontro</a:t>
            </a: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Picture 2" descr="http://www.paraclitus.com.br/wp-content/gallery/liturgia-milagres/ce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314" y="3222748"/>
            <a:ext cx="4353710" cy="29107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771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3300" b="1" dirty="0" smtClean="0">
                <a:solidFill>
                  <a:schemeClr val="accent2">
                    <a:lumMod val="50000"/>
                  </a:schemeClr>
                </a:solidFill>
              </a:rPr>
              <a:t>Jesus andava fazendo o bem, a todo mundo fazendo o bem</a:t>
            </a:r>
          </a:p>
          <a:p>
            <a:pPr marL="0" indent="0">
              <a:buNone/>
            </a:pPr>
            <a:r>
              <a:rPr lang="pt-BR" sz="3300" b="1" dirty="0" smtClean="0">
                <a:solidFill>
                  <a:schemeClr val="accent2">
                    <a:lumMod val="50000"/>
                  </a:schemeClr>
                </a:solidFill>
              </a:rPr>
              <a:t>Por onde ele andava ele só fazia o bem</a:t>
            </a:r>
          </a:p>
          <a:p>
            <a:pPr marL="0" indent="0" algn="r">
              <a:buNone/>
            </a:pPr>
            <a:r>
              <a:rPr lang="pt-BR" sz="1500" b="1" dirty="0" smtClean="0">
                <a:solidFill>
                  <a:schemeClr val="accent2">
                    <a:lumMod val="50000"/>
                  </a:schemeClr>
                </a:solidFill>
              </a:rPr>
              <a:t>[Música: Encontros]</a:t>
            </a:r>
            <a:endParaRPr lang="pt-BR" sz="15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 descr="http://www.paraclitus.com.br/wp-content/gallery/liturgia-milagres/ce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813" y="4727991"/>
            <a:ext cx="2167266" cy="14489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2620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</a:rPr>
              <a:t>O nome de Jesus</a:t>
            </a: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O Nome de Jesus</a:t>
            </a:r>
            <a:b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É poderoso,</a:t>
            </a:r>
            <a:b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O Nome de Jesus</a:t>
            </a:r>
            <a:b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É sobre todos,</a:t>
            </a:r>
          </a:p>
          <a:p>
            <a:pPr marL="0" indent="0">
              <a:buNone/>
            </a:pPr>
            <a:endParaRPr lang="pt-BR" sz="3500" b="1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pt-BR" sz="35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Nome </a:t>
            </a:r>
            <a: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mais doce,</a:t>
            </a:r>
            <a:b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Nome mais lindo,</a:t>
            </a:r>
            <a:b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Nome sublime,</a:t>
            </a:r>
            <a:b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É o Nome de Jesus!</a:t>
            </a:r>
          </a:p>
          <a:p>
            <a:pPr marL="0" indent="0">
              <a:buNone/>
            </a:pP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 descr="http://www.paraclitus.com.br/wp-content/gallery/liturgia-milagres/ce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813" y="4727991"/>
            <a:ext cx="2167266" cy="14489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688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886266"/>
            <a:ext cx="10515600" cy="5290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5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 </a:t>
            </a:r>
            <a: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Nome de Jesus</a:t>
            </a:r>
            <a:b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levanta os mortos,</a:t>
            </a:r>
            <a:b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O Nome de Jesus</a:t>
            </a:r>
            <a:b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Sara os feridos,</a:t>
            </a:r>
          </a:p>
          <a:p>
            <a:pPr marL="0" indent="0">
              <a:buNone/>
            </a:pPr>
            <a:endParaRPr lang="pt-BR" sz="3500" b="1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pt-BR" sz="35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Nome </a:t>
            </a:r>
            <a: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mais santo,</a:t>
            </a:r>
            <a:b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Nome mais puro,</a:t>
            </a:r>
            <a:b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Nome bendito,</a:t>
            </a:r>
            <a:b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pt-BR" sz="3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É o Nome de Jesus!</a:t>
            </a:r>
          </a:p>
          <a:p>
            <a:pPr marL="0" indent="0">
              <a:buNone/>
            </a:pPr>
            <a:endParaRPr lang="pt-B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2" descr="http://www.paraclitus.com.br/wp-content/gallery/liturgia-milagres/ce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813" y="4727991"/>
            <a:ext cx="2167266" cy="14489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62848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24</TotalTime>
  <Words>418</Words>
  <Application>Microsoft Office PowerPoint</Application>
  <PresentationFormat>Widescreen</PresentationFormat>
  <Paragraphs>75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do Office</vt:lpstr>
      <vt:lpstr>Culto de Páscoa</vt:lpstr>
      <vt:lpstr>Tempo de adorar ao Verbo que se fez carne</vt:lpstr>
      <vt:lpstr>O Verbo virou gente</vt:lpstr>
      <vt:lpstr>Oração</vt:lpstr>
      <vt:lpstr>Quando o corpo mata é tempo de nos confessarmos...</vt:lpstr>
      <vt:lpstr>Tempo de Louvar o Cristo que vem ao nosso encontro</vt:lpstr>
      <vt:lpstr>Apresentação do PowerPoint</vt:lpstr>
      <vt:lpstr>O nome de Jesus</vt:lpstr>
      <vt:lpstr>Apresentação do PowerPoint</vt:lpstr>
      <vt:lpstr>Alto Preço</vt:lpstr>
      <vt:lpstr>Alto Preço</vt:lpstr>
      <vt:lpstr>Tempo de dispor-se a carregar a  mensagem da cruz</vt:lpstr>
      <vt:lpstr>Tempo de celebrar o corpo ressurreto</vt:lpstr>
      <vt:lpstr>Litania</vt:lpstr>
      <vt:lpstr>Tempo de anunciar o corpo ressurreto</vt:lpstr>
      <vt:lpstr>Minha paz vos dou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Culto de Páscoa</dc:title>
  <dc:creator>Andreia Fernandes</dc:creator>
  <cp:lastModifiedBy>Telma Cezar</cp:lastModifiedBy>
  <cp:revision>5</cp:revision>
  <dcterms:created xsi:type="dcterms:W3CDTF">2015-04-01T13:38:55Z</dcterms:created>
  <dcterms:modified xsi:type="dcterms:W3CDTF">2015-04-01T17:07:10Z</dcterms:modified>
</cp:coreProperties>
</file>