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62" r:id="rId3"/>
    <p:sldId id="263" r:id="rId4"/>
    <p:sldId id="258" r:id="rId5"/>
    <p:sldId id="264" r:id="rId6"/>
    <p:sldId id="259" r:id="rId7"/>
    <p:sldId id="265" r:id="rId8"/>
    <p:sldId id="260" r:id="rId9"/>
    <p:sldId id="266" r:id="rId10"/>
    <p:sldId id="261" r:id="rId11"/>
    <p:sldId id="267" r:id="rId12"/>
  </p:sldIdLst>
  <p:sldSz cx="9144000" cy="6858000" type="screen4x3"/>
  <p:notesSz cx="6946900" cy="92202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9" d="100"/>
          <a:sy n="49" d="100"/>
        </p:scale>
        <p:origin x="4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99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35413" y="0"/>
            <a:ext cx="30099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37ACA-F168-4C84-8E70-8FD4D3DC8665}" type="datetimeFigureOut">
              <a:rPr lang="pt-BR" smtClean="0"/>
              <a:t>06/12/2017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758238"/>
            <a:ext cx="3009900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35413" y="8758238"/>
            <a:ext cx="3009900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FD2FD7-5D5C-4946-BAEE-C9F2BCA66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7047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027D-DD73-405A-933D-603FF8E9D127}" type="datetimeFigureOut">
              <a:rPr lang="pt-BR" smtClean="0"/>
              <a:t>06/12/2017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47FA4-5A04-432B-8A1E-D13C99CA9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6998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027D-DD73-405A-933D-603FF8E9D127}" type="datetimeFigureOut">
              <a:rPr lang="pt-BR" smtClean="0"/>
              <a:t>06/12/2017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47FA4-5A04-432B-8A1E-D13C99CA9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8564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027D-DD73-405A-933D-603FF8E9D127}" type="datetimeFigureOut">
              <a:rPr lang="pt-BR" smtClean="0"/>
              <a:t>06/12/2017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47FA4-5A04-432B-8A1E-D13C99CA9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0245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027D-DD73-405A-933D-603FF8E9D127}" type="datetimeFigureOut">
              <a:rPr lang="pt-BR" smtClean="0"/>
              <a:t>06/12/2017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47FA4-5A04-432B-8A1E-D13C99CA9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3092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027D-DD73-405A-933D-603FF8E9D127}" type="datetimeFigureOut">
              <a:rPr lang="pt-BR" smtClean="0"/>
              <a:t>06/12/2017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47FA4-5A04-432B-8A1E-D13C99CA9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591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027D-DD73-405A-933D-603FF8E9D127}" type="datetimeFigureOut">
              <a:rPr lang="pt-BR" smtClean="0"/>
              <a:t>06/12/2017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47FA4-5A04-432B-8A1E-D13C99CA9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69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027D-DD73-405A-933D-603FF8E9D127}" type="datetimeFigureOut">
              <a:rPr lang="pt-BR" smtClean="0"/>
              <a:t>06/12/2017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47FA4-5A04-432B-8A1E-D13C99CA9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410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027D-DD73-405A-933D-603FF8E9D127}" type="datetimeFigureOut">
              <a:rPr lang="pt-BR" smtClean="0"/>
              <a:t>06/12/2017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47FA4-5A04-432B-8A1E-D13C99CA9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9345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027D-DD73-405A-933D-603FF8E9D127}" type="datetimeFigureOut">
              <a:rPr lang="pt-BR" smtClean="0"/>
              <a:t>06/12/2017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47FA4-5A04-432B-8A1E-D13C99CA9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322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027D-DD73-405A-933D-603FF8E9D127}" type="datetimeFigureOut">
              <a:rPr lang="pt-BR" smtClean="0"/>
              <a:t>06/12/2017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47FA4-5A04-432B-8A1E-D13C99CA9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9002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027D-DD73-405A-933D-603FF8E9D127}" type="datetimeFigureOut">
              <a:rPr lang="pt-BR" smtClean="0"/>
              <a:t>06/12/2017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47FA4-5A04-432B-8A1E-D13C99CA9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632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1027D-DD73-405A-933D-603FF8E9D127}" type="datetimeFigureOut">
              <a:rPr lang="pt-BR" smtClean="0"/>
              <a:t>06/12/2017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47FA4-5A04-432B-8A1E-D13C99CA9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9986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000" y="2285901"/>
            <a:ext cx="7200000" cy="2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911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802" y="389583"/>
            <a:ext cx="4572396" cy="646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095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043" y="395680"/>
            <a:ext cx="4541914" cy="646232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795338" y="2736503"/>
            <a:ext cx="75533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Lâmpada para os meus pés é tua palavra, e luz para o meu caminho.</a:t>
            </a:r>
          </a:p>
          <a:p>
            <a:pPr algn="ctr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Salmos 119.105</a:t>
            </a:r>
          </a:p>
        </p:txBody>
      </p:sp>
    </p:spTree>
    <p:extLst>
      <p:ext uri="{BB962C8B-B14F-4D97-AF65-F5344CB8AC3E}">
        <p14:creationId xmlns:p14="http://schemas.microsoft.com/office/powerpoint/2010/main" val="2794060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547" y="389583"/>
            <a:ext cx="4730906" cy="646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469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043" y="395680"/>
            <a:ext cx="4541914" cy="646232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795338" y="2736503"/>
            <a:ext cx="75533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E disse-lhes: Ide por todo o mundo, pregai o evangelho a toda criatura.</a:t>
            </a:r>
          </a:p>
          <a:p>
            <a:pPr algn="ctr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Marcos 16.15</a:t>
            </a:r>
          </a:p>
        </p:txBody>
      </p:sp>
    </p:spTree>
    <p:extLst>
      <p:ext uri="{BB962C8B-B14F-4D97-AF65-F5344CB8AC3E}">
        <p14:creationId xmlns:p14="http://schemas.microsoft.com/office/powerpoint/2010/main" val="2724322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080" y="389583"/>
            <a:ext cx="5547841" cy="646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421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043" y="395680"/>
            <a:ext cx="4541914" cy="646232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795338" y="2736503"/>
            <a:ext cx="75533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Falou-lhes, pois, Jesus outra vez, dizendo: Eu sou a luz do mundo; quem me segue não andará em trevas, mas terá a luz da vida.</a:t>
            </a:r>
          </a:p>
          <a:p>
            <a:pPr algn="ctr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João 8.12</a:t>
            </a:r>
          </a:p>
        </p:txBody>
      </p:sp>
    </p:spTree>
    <p:extLst>
      <p:ext uri="{BB962C8B-B14F-4D97-AF65-F5344CB8AC3E}">
        <p14:creationId xmlns:p14="http://schemas.microsoft.com/office/powerpoint/2010/main" val="2446815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246" y="389583"/>
            <a:ext cx="5779509" cy="646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649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043" y="395680"/>
            <a:ext cx="4541914" cy="646232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795338" y="2736503"/>
            <a:ext cx="75533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 anjo do Senhor acampa-se ao redor dos que o temem, e os livra.</a:t>
            </a:r>
          </a:p>
          <a:p>
            <a:pPr algn="ctr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Salmos 34.7</a:t>
            </a:r>
          </a:p>
        </p:txBody>
      </p:sp>
    </p:spTree>
    <p:extLst>
      <p:ext uri="{BB962C8B-B14F-4D97-AF65-F5344CB8AC3E}">
        <p14:creationId xmlns:p14="http://schemas.microsoft.com/office/powerpoint/2010/main" val="174335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535" y="389583"/>
            <a:ext cx="5742930" cy="646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825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043" y="395680"/>
            <a:ext cx="4541914" cy="646232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795338" y="2736503"/>
            <a:ext cx="75533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 choro pode durar uma noite, mas a alegria vem pela manhã.</a:t>
            </a:r>
          </a:p>
          <a:p>
            <a:pPr algn="ctr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Salmos 30.5</a:t>
            </a:r>
          </a:p>
        </p:txBody>
      </p:sp>
    </p:spTree>
    <p:extLst>
      <p:ext uri="{BB962C8B-B14F-4D97-AF65-F5344CB8AC3E}">
        <p14:creationId xmlns:p14="http://schemas.microsoft.com/office/powerpoint/2010/main" val="27107440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104</Words>
  <Application>Microsoft Office PowerPoint</Application>
  <PresentationFormat>Apresentação na tela (4:3)</PresentationFormat>
  <Paragraphs>10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 Pro</dc:creator>
  <cp:lastModifiedBy>Sara Paula</cp:lastModifiedBy>
  <cp:revision>9</cp:revision>
  <dcterms:created xsi:type="dcterms:W3CDTF">2015-08-26T23:22:33Z</dcterms:created>
  <dcterms:modified xsi:type="dcterms:W3CDTF">2017-12-06T19:20:51Z</dcterms:modified>
</cp:coreProperties>
</file>