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0100F-A24F-629A-B469-EF5240073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2FD28E-AEBD-4092-4044-5E4950B2E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DB56D5-00BD-674A-03CF-8C34D436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E126EF-20B0-28DE-7C7D-A2E3BAB5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0AB0F8-AE59-24FF-7FBA-AE6C8A74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94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15A8-CFEE-FB23-9A0E-121D6FD5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63D42B9-8FE9-BD3F-7E7E-3FED1322E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04E2D1-1C89-4536-6526-A6AEE059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5A59E2-7806-6710-A56B-4C1265D7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DCFFB8-A13E-41E2-3D55-84552C2F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28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CCD879-8706-3C8C-942E-4D05FFE05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30ADCB-AC60-1384-DF48-466ED281F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DACE5B-8726-32F4-C244-E937DE46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485A44-7F70-D8D2-7FD3-B859C6D8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214E27-13CE-2334-F1BB-3FEC4FE7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06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CDE68-8A46-65C5-D7B3-ED5B415A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9B13D4-458C-AF4D-78EE-89E40BF50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5049A9-EA0D-652E-053B-A1F95E34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F61724-A3BE-685D-1A8F-373A4E07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B323CD-1499-264E-7B85-17F582F1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9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7566E-1C39-63FF-F858-CF6018CC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B26A92-D1A3-1AE3-44C0-A4F439133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85C3B5-FF94-5A97-D2D9-BFF46B9D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41009B-52BC-DEA1-BDF5-6FF62A19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860FD8-1A21-C213-07A6-4AA0D071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22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19CE1-8A2E-FF95-2907-7DADC02E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35810E-F2CF-19EB-FE20-A7120F1C0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F8FB37-639C-33E2-D1F2-868E3A82F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3FD821-4D49-DC24-7FC7-859B3575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99BECE-5DCA-10BD-3102-737480F5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54DEC1-FACC-EF11-289C-FC0F72A8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2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31B8F-B893-1E3B-C509-24C09B68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2918C2-4C67-F371-B323-3F1C55D8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4D76B9-FBF1-4D6D-5B3A-6E1645137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DD83B2-4B58-30F9-3B60-EB7E570B7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C243E2E-6B64-E262-AB7F-5E39B80BB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DA13561-9F84-47FE-8770-7B9C96BA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3AAB88-617B-B215-0106-067F1B33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7841E6D-5989-6A2C-00C6-9ABF61C2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3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53FCD-1C61-23B1-FADA-FC85CDC2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88A8434-AFD7-A551-2931-0F738409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413194-2EF1-FDC0-4F6D-9BECEC2A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9A7D46-522B-A201-B001-8379AB36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51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3A5FED-D64B-1D09-DC8F-9EDC2892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66783D-07E4-9019-5FEF-0ABFCE06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855776-AF0B-5F47-50F5-B7FFF424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48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0141B-D338-94E2-0C66-7CF9AB81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C153D8-4A2A-F8AD-ED30-376F53F4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3F5C7B-1454-7000-EBDD-7608916C9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084748-F284-04EF-EA02-EB1556FC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178D6E-4212-25C6-600D-7B1AE3EA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DF7208-1A69-6640-C157-6F2EEC699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73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8BD1-B4F0-B7C2-6BFE-191C0A44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CA76F9-1A4B-EA52-245A-B31BCEE95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0DDBE4-F6D1-9B11-50E8-7FA646A43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0A6432-94A2-B65E-DECD-2129CE80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BA5883-9DC3-0E16-CDD7-D87AC2B9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803325-8E01-6EB9-28C1-ADB56CAD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00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E9C789E-4671-C703-68B6-C06F96B8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B4D814-90DD-222D-BB3D-9DDE1B999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A2AE5F-9B50-3AD2-0B2C-A8FC11633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6031-5CCE-4FC4-B603-A94C0428553B}" type="datetimeFigureOut">
              <a:rPr lang="pt-BR" smtClean="0"/>
              <a:t>12/12/2023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448C30-CE55-4C8D-12E3-8F07BDB9C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07CF1B-AA64-BBAB-2832-C9BDD9646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EF3CF-3D1B-454E-A29E-900FA93DB4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8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6F65E-E240-D324-2017-B0462701F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AC46EC-77C2-9DC3-ECA0-ABBB9B45E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81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82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85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9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36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33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865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90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25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3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74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7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990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43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8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81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03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90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39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32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067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Welfany Nolasco Rodrigues</dc:creator>
  <cp:lastModifiedBy>Welfany Nolasco Rodrigues</cp:lastModifiedBy>
  <cp:revision>1</cp:revision>
  <dcterms:created xsi:type="dcterms:W3CDTF">2023-12-12T13:05:25Z</dcterms:created>
  <dcterms:modified xsi:type="dcterms:W3CDTF">2023-12-12T13:11:48Z</dcterms:modified>
</cp:coreProperties>
</file>