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audio/m4a" Extension="m4a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1"/>
  </p:notes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Questrial" charset="1" panose="02000000000000000000"/>
      <p:regular r:id="rId12"/>
    </p:embeddedFont>
    <p:embeddedFont>
      <p:font typeface="Open Sans" charset="1" panose="020B0606030504020204"/>
      <p:regular r:id="rId13"/>
    </p:embeddedFont>
    <p:embeddedFont>
      <p:font typeface="Open Sans Bold" charset="1" panose="020B0806030504020204"/>
      <p:regular r:id="rId14"/>
    </p:embeddedFont>
    <p:embeddedFont>
      <p:font typeface="Open Sans Italics" charset="1" panose="020B0606030504020204"/>
      <p:regular r:id="rId15"/>
    </p:embeddedFont>
    <p:embeddedFont>
      <p:font typeface="Open Sans Bold Italics" charset="1" panose="020B0806030504020204"/>
      <p:regular r:id="rId16"/>
    </p:embeddedFont>
    <p:embeddedFont>
      <p:font typeface="Open Sans Light" charset="1" panose="020B0306030504020204"/>
      <p:regular r:id="rId17"/>
    </p:embeddedFont>
    <p:embeddedFont>
      <p:font typeface="Open Sans Light Italics" charset="1" panose="020B0306030504020204"/>
      <p:regular r:id="rId18"/>
    </p:embeddedFont>
    <p:embeddedFont>
      <p:font typeface="Open Sans Ultra-Bold" charset="1" panose="00000000000000000000"/>
      <p:regular r:id="rId19"/>
    </p:embeddedFont>
    <p:embeddedFont>
      <p:font typeface="Open Sans Ultra-Bold Italics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26" Target="slides/slide6.xml" Type="http://schemas.openxmlformats.org/officeDocument/2006/relationships/slide"/><Relationship Id="rId27" Target="slides/slide7.xml" Type="http://schemas.openxmlformats.org/officeDocument/2006/relationships/slide"/><Relationship Id="rId28" Target="slides/slide8.xml" Type="http://schemas.openxmlformats.org/officeDocument/2006/relationships/slide"/><Relationship Id="rId29" Target="slides/slide9.xml" Type="http://schemas.openxmlformats.org/officeDocument/2006/relationships/slide"/><Relationship Id="rId3" Target="viewProps.xml" Type="http://schemas.openxmlformats.org/officeDocument/2006/relationships/viewProps"/><Relationship Id="rId30" Target="slides/slide10.xml" Type="http://schemas.openxmlformats.org/officeDocument/2006/relationships/slide"/><Relationship Id="rId31" Target="notesMasters/notesMaster1.xml" Type="http://schemas.openxmlformats.org/officeDocument/2006/relationships/notesMaster"/><Relationship Id="rId32" Target="theme/theme2.xml" Type="http://schemas.openxmlformats.org/officeDocument/2006/relationships/theme"/><Relationship Id="rId33" Target="notesSlides/notesSlide1.xml" Type="http://schemas.openxmlformats.org/officeDocument/2006/relationships/notesSlide"/><Relationship Id="rId34" Target="notesSlides/notesSlide2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ESCOLA DOMINICAL - CUIDANDO DO CORPO DE CRISTO</a:t>
            </a:r>
          </a:p>
          <a:p>
            <a:r>
              <a:rPr lang="en-US"/>
              <a:t/>
            </a:r>
          </a:p>
          <a:p>
            <a:r>
              <a:rPr lang="en-US"/>
              <a:t>GLORIFICAI, POIS, AO SENHOR</a:t>
            </a:r>
          </a:p>
          <a:p>
            <a:r>
              <a:rPr lang="en-US"/>
              <a:t>NUM SÓ CORPO DAI A ELE LOUVOR</a:t>
            </a:r>
          </a:p>
          <a:p>
            <a:r>
              <a:rPr lang="en-US"/>
              <a:t>QUE NOS CUROU DE TODA DOR</a:t>
            </a:r>
          </a:p>
          <a:p>
            <a:r>
              <a:rPr lang="en-US"/>
              <a:t>DE TODO MAL, LOUVADO SEJA O SENHOR</a:t>
            </a:r>
          </a:p>
          <a:p>
            <a:r>
              <a:rPr lang="en-US"/>
              <a:t/>
            </a:r>
          </a:p>
          <a:p>
            <a:r>
              <a:rPr lang="en-US"/>
              <a:t>SEI QUEM SOU! SOU MORADA DO ESPÍRITO</a:t>
            </a:r>
          </a:p>
          <a:p>
            <a:r>
              <a:rPr lang="en-US"/>
              <a:t>FUI CURADO, POIS PRECISO CURAR</a:t>
            </a:r>
          </a:p>
          <a:p>
            <a:r>
              <a:rPr lang="en-US"/>
              <a:t/>
            </a:r>
          </a:p>
          <a:p>
            <a:r>
              <a:rPr lang="en-US"/>
              <a:t>ESCOLA DOMINICAL – CUIDANDO DO CORPO</a:t>
            </a:r>
          </a:p>
          <a:p>
            <a:r>
              <a:rPr lang="en-US"/>
              <a:t>ESCOLA DOMINICAL – DO CORPO DE CRISTO</a:t>
            </a:r>
          </a:p>
          <a:p>
            <a:r>
              <a:rPr lang="en-US"/>
              <a:t/>
            </a:r>
          </a:p>
          <a:p>
            <a:r>
              <a:rPr lang="en-US"/>
              <a:t>GLORIFICAI, POIS, AO SENHOR</a:t>
            </a:r>
          </a:p>
          <a:p>
            <a:r>
              <a:rPr lang="en-US"/>
              <a:t>NUM SÓ CORPO DAI A ELE LOUVOR</a:t>
            </a:r>
          </a:p>
          <a:p>
            <a:r>
              <a:rPr lang="en-US"/>
              <a:t>QUE NOS CUROU DE TODA DOR</a:t>
            </a:r>
          </a:p>
          <a:p>
            <a:r>
              <a:rPr lang="en-US"/>
              <a:t>DE TODO MAL, LOUVADO SEJA O SENHOR</a:t>
            </a:r>
          </a:p>
          <a:p>
            <a:r>
              <a:rPr lang="en-US"/>
              <a:t/>
            </a:r>
          </a:p>
          <a:p>
            <a:r>
              <a:rPr lang="en-US"/>
              <a:t>SEI QUEM SOU! SOU MORADA DO ESPÍRITO</a:t>
            </a:r>
          </a:p>
          <a:p>
            <a:r>
              <a:rPr lang="en-US"/>
              <a:t>VIM AQUI DECLARAR: SOU CURADO E PRECISO CURAR</a:t>
            </a:r>
          </a:p>
          <a:p>
            <a:r>
              <a:rPr lang="en-US"/>
              <a:t/>
            </a:r>
          </a:p>
          <a:p>
            <a:r>
              <a:rPr lang="en-US"/>
              <a:t>ESCOLA DOMINICAL – CUIDANDO DO CORPO</a:t>
            </a:r>
          </a:p>
          <a:p>
            <a:r>
              <a:rPr lang="en-US"/>
              <a:t>ESCOLA DOMINICAL – DO CORPO DE CRISTO</a:t>
            </a:r>
          </a:p>
          <a:p>
            <a:r>
              <a:rPr lang="en-US"/>
              <a:t/>
            </a:r>
          </a:p>
          <a:p>
            <a:r>
              <a:rPr lang="en-US"/>
              <a:t>ESSA É A ESCOLA QUE FAZ CRESCER </a:t>
            </a:r>
          </a:p>
          <a:p>
            <a:r>
              <a:rPr lang="en-US"/>
              <a:t>TENDO A ALEGRIA DE ESTAR COM VOCÊ</a:t>
            </a:r>
          </a:p>
          <a:p>
            <a:r>
              <a:rPr lang="en-US"/>
              <a:t>POSSO OUVIR E FALAR</a:t>
            </a:r>
          </a:p>
          <a:p>
            <a:r>
              <a:rPr lang="en-US"/>
              <a:t>E EM SINAIS ME EXPRESSAR</a:t>
            </a:r>
          </a:p>
          <a:p>
            <a:r>
              <a:rPr lang="en-US"/>
              <a:t>CELEBRAR A ALEGRIA DE ESTAR</a:t>
            </a:r>
          </a:p>
          <a:p>
            <a:r>
              <a:rPr lang="en-US"/>
              <a:t>CUIDANDO DO CORPO DE CRISTO</a:t>
            </a:r>
          </a:p>
          <a:p>
            <a:r>
              <a:rPr lang="en-US"/>
              <a:t/>
            </a:r>
          </a:p>
          <a:p>
            <a:r>
              <a:rPr lang="en-US"/>
              <a:t>ESCOLA DOMINICAL – CUIDANDO DO CORPO</a:t>
            </a:r>
          </a:p>
          <a:p>
            <a:r>
              <a:rPr lang="en-US"/>
              <a:t>ESCOLA DOMINICAL – DO CORPO DE CRISTO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ESCOLA DOMINICAL - CUIDANDO DO CORPO DE CRISTO</a:t>
            </a:r>
          </a:p>
          <a:p>
            <a:r>
              <a:rPr lang="en-US"/>
              <a:t/>
            </a:r>
          </a:p>
          <a:p>
            <a:r>
              <a:rPr lang="en-US"/>
              <a:t>GLORIFICAI, POIS, AO SENHOR</a:t>
            </a:r>
          </a:p>
          <a:p>
            <a:r>
              <a:rPr lang="en-US"/>
              <a:t>NUM SÓ CORPO DAI A ELE LOUVOR</a:t>
            </a:r>
          </a:p>
          <a:p>
            <a:r>
              <a:rPr lang="en-US"/>
              <a:t>QUE NOS CUROU DE TODA DOR</a:t>
            </a:r>
          </a:p>
          <a:p>
            <a:r>
              <a:rPr lang="en-US"/>
              <a:t>DE TODO MAL, LOUVADO SEJA O SENHOR</a:t>
            </a:r>
          </a:p>
          <a:p>
            <a:r>
              <a:rPr lang="en-US"/>
              <a:t/>
            </a:r>
          </a:p>
          <a:p>
            <a:r>
              <a:rPr lang="en-US"/>
              <a:t>SEI QUEM SOU! SOU MORADA DO ESPÍRITO</a:t>
            </a:r>
          </a:p>
          <a:p>
            <a:r>
              <a:rPr lang="en-US"/>
              <a:t>FUI CURADO, POIS PRECISO CURAR</a:t>
            </a:r>
          </a:p>
          <a:p>
            <a:r>
              <a:rPr lang="en-US"/>
              <a:t/>
            </a:r>
          </a:p>
          <a:p>
            <a:r>
              <a:rPr lang="en-US"/>
              <a:t>ESCOLA DOMINICAL – CUIDANDO DO CORPO</a:t>
            </a:r>
          </a:p>
          <a:p>
            <a:r>
              <a:rPr lang="en-US"/>
              <a:t>ESCOLA DOMINICAL – DO CORPO DE CRISTO</a:t>
            </a:r>
          </a:p>
          <a:p>
            <a:r>
              <a:rPr lang="en-US"/>
              <a:t/>
            </a:r>
          </a:p>
          <a:p>
            <a:r>
              <a:rPr lang="en-US"/>
              <a:t>GLORIFICAI, POIS, AO SENHOR</a:t>
            </a:r>
          </a:p>
          <a:p>
            <a:r>
              <a:rPr lang="en-US"/>
              <a:t>NUM SÓ CORPO DAI A ELE LOUVOR</a:t>
            </a:r>
          </a:p>
          <a:p>
            <a:r>
              <a:rPr lang="en-US"/>
              <a:t>QUE NOS CUROU DE TODA DOR</a:t>
            </a:r>
          </a:p>
          <a:p>
            <a:r>
              <a:rPr lang="en-US"/>
              <a:t>DE TODO MAL, LOUVADO SEJA O SENHOR</a:t>
            </a:r>
          </a:p>
          <a:p>
            <a:r>
              <a:rPr lang="en-US"/>
              <a:t/>
            </a:r>
          </a:p>
          <a:p>
            <a:r>
              <a:rPr lang="en-US"/>
              <a:t>SEI QUEM SOU! SOU MORADA DO ESPÍRITO</a:t>
            </a:r>
          </a:p>
          <a:p>
            <a:r>
              <a:rPr lang="en-US"/>
              <a:t>VIM AQUI DECLARAR: SOU CURADO E PRECISO CURAR</a:t>
            </a:r>
          </a:p>
          <a:p>
            <a:r>
              <a:rPr lang="en-US"/>
              <a:t/>
            </a:r>
          </a:p>
          <a:p>
            <a:r>
              <a:rPr lang="en-US"/>
              <a:t>ESCOLA DOMINICAL – CUIDANDO DO CORPO</a:t>
            </a:r>
          </a:p>
          <a:p>
            <a:r>
              <a:rPr lang="en-US"/>
              <a:t>ESCOLA DOMINICAL – DO CORPO DE CRISTO</a:t>
            </a:r>
          </a:p>
          <a:p>
            <a:r>
              <a:rPr lang="en-US"/>
              <a:t/>
            </a:r>
          </a:p>
          <a:p>
            <a:r>
              <a:rPr lang="en-US"/>
              <a:t>ESSA É A ESCOLA QUE FAZ CRESCER </a:t>
            </a:r>
          </a:p>
          <a:p>
            <a:r>
              <a:rPr lang="en-US"/>
              <a:t>TENDO A ALEGRIA DE ESTAR COM VOCÊ</a:t>
            </a:r>
          </a:p>
          <a:p>
            <a:r>
              <a:rPr lang="en-US"/>
              <a:t>POSSO OUVIR E FALAR</a:t>
            </a:r>
          </a:p>
          <a:p>
            <a:r>
              <a:rPr lang="en-US"/>
              <a:t>E EM SINAIS ME EXPRESSAR</a:t>
            </a:r>
          </a:p>
          <a:p>
            <a:r>
              <a:rPr lang="en-US"/>
              <a:t>CELEBRAR A ALEGRIA DE ESTAR</a:t>
            </a:r>
          </a:p>
          <a:p>
            <a:r>
              <a:rPr lang="en-US"/>
              <a:t>CUIDANDO DO CORPO DE CRISTO</a:t>
            </a:r>
          </a:p>
          <a:p>
            <a:r>
              <a:rPr lang="en-US"/>
              <a:t/>
            </a:r>
          </a:p>
          <a:p>
            <a:r>
              <a:rPr lang="en-US"/>
              <a:t>ESCOLA DOMINICAL – CUIDANDO DO CORPO</a:t>
            </a:r>
          </a:p>
          <a:p>
            <a:r>
              <a:rPr lang="en-US"/>
              <a:t>ESCOLA DOMINICAL – DO CORPO DE CRISTO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gif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aAFu61r6Y2c.m4a" Type="http://schemas.microsoft.com/office/2007/relationships/media"/><Relationship Id="rId8" Target="../media/aAFu61r6Y2c.m4a" Type="http://schemas.openxmlformats.org/officeDocument/2006/relationships/audio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2.gif" Type="http://schemas.openxmlformats.org/officeDocument/2006/relationships/image"/><Relationship Id="rId5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2.gif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2.gif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2.gif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2.gif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2.gif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2.gif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2.gif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2.gif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277195" y="9229153"/>
            <a:ext cx="3733609" cy="769444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0">
            <a:off x="5657645" y="3055332"/>
            <a:ext cx="6972710" cy="4783115"/>
          </a:xfrm>
          <a:custGeom>
            <a:avLst/>
            <a:gdLst/>
            <a:ahLst/>
            <a:cxnLst/>
            <a:rect r="r" b="b" t="t" l="l"/>
            <a:pathLst>
              <a:path h="4783115" w="6972710">
                <a:moveTo>
                  <a:pt x="0" y="0"/>
                </a:moveTo>
                <a:lnTo>
                  <a:pt x="6972710" y="0"/>
                </a:lnTo>
                <a:lnTo>
                  <a:pt x="6972710" y="4783114"/>
                </a:lnTo>
                <a:lnTo>
                  <a:pt x="0" y="47831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6272" r="0" b="-19505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974345" y="7921993"/>
            <a:ext cx="12339310" cy="920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0"/>
              </a:lnSpc>
            </a:pPr>
            <a:r>
              <a:rPr lang="en-US" sz="6042">
                <a:solidFill>
                  <a:srgbClr val="822121"/>
                </a:solidFill>
                <a:latin typeface="Questrial"/>
              </a:rPr>
              <a:t> CUIDANDO DO CORPO DE CRISTO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16711" y="416973"/>
            <a:ext cx="4527289" cy="1691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60"/>
              </a:lnSpc>
            </a:pPr>
            <a:r>
              <a:rPr lang="en-US" sz="9900">
                <a:solidFill>
                  <a:srgbClr val="000000"/>
                </a:solidFill>
                <a:latin typeface="Open Sans Extra Bold"/>
              </a:rPr>
              <a:t>HINO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416973"/>
            <a:ext cx="5001852" cy="1675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20"/>
              </a:lnSpc>
            </a:pPr>
            <a:r>
              <a:rPr lang="en-US" sz="9800">
                <a:solidFill>
                  <a:srgbClr val="EA3338"/>
                </a:solidFill>
                <a:latin typeface="Open Sans Bold"/>
              </a:rPr>
              <a:t>OFICIAL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51365" y="2082545"/>
            <a:ext cx="3585270" cy="887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822121"/>
                </a:solidFill>
                <a:latin typeface="Open Sans Bold"/>
              </a:rPr>
              <a:t>PLAY BACK</a:t>
            </a:r>
          </a:p>
        </p:txBody>
      </p:sp>
      <p:pic>
        <p:nvPicPr>
          <p:cNvPr name="Picture 9" id="9">
            <a:hlinkClick action="ppaction://media"/>
          </p:cNvPr>
          <p:cNvPicPr>
            <a:picLocks noChangeAspect="true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9650" y="462915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cmd cmd="playFrom(0.0)">
              <p:cBhvr>
                <p:cTn/>
                <p:tgtEl>
                  <p:spTgt spid="9"/>
                </p:tgtEl>
              </p:cBhvr>
            </p:cmd>
            <p:audio>
              <p:cMediaNode vol="100000" showWhenStopped="false">
                <p:cTn/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22" r="0" b="-9222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277195" y="9229153"/>
            <a:ext cx="3733609" cy="769444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0">
            <a:off x="5657645" y="2187012"/>
            <a:ext cx="6972710" cy="4783115"/>
          </a:xfrm>
          <a:custGeom>
            <a:avLst/>
            <a:gdLst/>
            <a:ahLst/>
            <a:cxnLst/>
            <a:rect r="r" b="b" t="t" l="l"/>
            <a:pathLst>
              <a:path h="4783115" w="6972710">
                <a:moveTo>
                  <a:pt x="0" y="0"/>
                </a:moveTo>
                <a:lnTo>
                  <a:pt x="6972710" y="0"/>
                </a:lnTo>
                <a:lnTo>
                  <a:pt x="6972710" y="4783114"/>
                </a:lnTo>
                <a:lnTo>
                  <a:pt x="0" y="47831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6272" r="0" b="-19505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271085" y="6996129"/>
            <a:ext cx="12339310" cy="210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822121"/>
                </a:solidFill>
                <a:latin typeface="Questrial"/>
              </a:rPr>
              <a:t>ESCOLA DOMINICAL - CUIDANDO DO CORPO DE CRISTO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16711" y="511915"/>
            <a:ext cx="4527289" cy="1691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60"/>
              </a:lnSpc>
            </a:pPr>
            <a:r>
              <a:rPr lang="en-US" sz="9900">
                <a:solidFill>
                  <a:srgbClr val="000000"/>
                </a:solidFill>
                <a:latin typeface="Open Sans Extra Bold"/>
              </a:rPr>
              <a:t>HINO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511915"/>
            <a:ext cx="5001852" cy="1675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20"/>
              </a:lnSpc>
            </a:pPr>
            <a:r>
              <a:rPr lang="en-US" sz="9800">
                <a:solidFill>
                  <a:srgbClr val="EA3338"/>
                </a:solidFill>
                <a:latin typeface="Open Sans Bold"/>
              </a:rPr>
              <a:t>OFICIAL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43724" y="3771107"/>
            <a:ext cx="15000553" cy="4237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GLORIFICAI, POIS, AO SENHOR</a:t>
            </a:r>
          </a:p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NUM SÓ CORPO DAI A ELE LOUVOR</a:t>
            </a:r>
          </a:p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QUE NOS CUROU DE TODA DOR</a:t>
            </a:r>
          </a:p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DE TODO MAL, LOUVADO SEJA O SENHOR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206134" y="428045"/>
            <a:ext cx="3875732" cy="2658661"/>
          </a:xfrm>
          <a:custGeom>
            <a:avLst/>
            <a:gdLst/>
            <a:ahLst/>
            <a:cxnLst/>
            <a:rect r="r" b="b" t="t" l="l"/>
            <a:pathLst>
              <a:path h="2658661" w="3875732">
                <a:moveTo>
                  <a:pt x="0" y="0"/>
                </a:moveTo>
                <a:lnTo>
                  <a:pt x="3875732" y="0"/>
                </a:lnTo>
                <a:lnTo>
                  <a:pt x="3875732" y="2658660"/>
                </a:lnTo>
                <a:lnTo>
                  <a:pt x="0" y="2658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6272" r="0" b="-19505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277195" y="9229153"/>
            <a:ext cx="3733609" cy="769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77865" y="4041448"/>
            <a:ext cx="11332270" cy="3170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SEI QUEM SOU! </a:t>
            </a:r>
          </a:p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SOU MORADA DO ESPÍRITO</a:t>
            </a:r>
          </a:p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FUI CURADO E PRECISO CURAR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206134" y="428045"/>
            <a:ext cx="3875732" cy="2658661"/>
          </a:xfrm>
          <a:custGeom>
            <a:avLst/>
            <a:gdLst/>
            <a:ahLst/>
            <a:cxnLst/>
            <a:rect r="r" b="b" t="t" l="l"/>
            <a:pathLst>
              <a:path h="2658661" w="3875732">
                <a:moveTo>
                  <a:pt x="0" y="0"/>
                </a:moveTo>
                <a:lnTo>
                  <a:pt x="3875732" y="0"/>
                </a:lnTo>
                <a:lnTo>
                  <a:pt x="3875732" y="2658660"/>
                </a:lnTo>
                <a:lnTo>
                  <a:pt x="0" y="2658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6272" r="0" b="-19505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277195" y="9229153"/>
            <a:ext cx="3733609" cy="7694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94221" y="3977309"/>
            <a:ext cx="8099558" cy="4237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ESCOLA DOMINICAL </a:t>
            </a:r>
          </a:p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CUIDANDO DO CORPO</a:t>
            </a:r>
          </a:p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ESCOLA DOMINICAL </a:t>
            </a:r>
          </a:p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DO CORPO DE CRISTO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206134" y="428045"/>
            <a:ext cx="3875732" cy="2658661"/>
          </a:xfrm>
          <a:custGeom>
            <a:avLst/>
            <a:gdLst/>
            <a:ahLst/>
            <a:cxnLst/>
            <a:rect r="r" b="b" t="t" l="l"/>
            <a:pathLst>
              <a:path h="2658661" w="3875732">
                <a:moveTo>
                  <a:pt x="0" y="0"/>
                </a:moveTo>
                <a:lnTo>
                  <a:pt x="3875732" y="0"/>
                </a:lnTo>
                <a:lnTo>
                  <a:pt x="3875732" y="2658660"/>
                </a:lnTo>
                <a:lnTo>
                  <a:pt x="0" y="2658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6272" r="0" b="-19505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277195" y="9229153"/>
            <a:ext cx="3733609" cy="7694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43724" y="3771107"/>
            <a:ext cx="15000553" cy="4237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GLORIFICAI, POIS, AO SENHOR</a:t>
            </a:r>
          </a:p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NUM SÓ CORPO DAI A ELE LOUVOR</a:t>
            </a:r>
          </a:p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QUE NOS CUROU DE TODA DOR</a:t>
            </a:r>
          </a:p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DE TODO MAL, LOUVADO SEJA O SENHOR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206134" y="428045"/>
            <a:ext cx="3875732" cy="2658661"/>
          </a:xfrm>
          <a:custGeom>
            <a:avLst/>
            <a:gdLst/>
            <a:ahLst/>
            <a:cxnLst/>
            <a:rect r="r" b="b" t="t" l="l"/>
            <a:pathLst>
              <a:path h="2658661" w="3875732">
                <a:moveTo>
                  <a:pt x="0" y="0"/>
                </a:moveTo>
                <a:lnTo>
                  <a:pt x="3875732" y="0"/>
                </a:lnTo>
                <a:lnTo>
                  <a:pt x="3875732" y="2658660"/>
                </a:lnTo>
                <a:lnTo>
                  <a:pt x="0" y="2658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6272" r="0" b="-19505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277195" y="9229153"/>
            <a:ext cx="3733609" cy="7694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77865" y="3754643"/>
            <a:ext cx="11332270" cy="4237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SEI QUEM SOU! </a:t>
            </a:r>
          </a:p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SOU MORADA DO ESPÍRITO</a:t>
            </a:r>
          </a:p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VIM AQUI DECLARAR:</a:t>
            </a:r>
          </a:p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FUI CURADO E PRECISO CURAR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206134" y="428045"/>
            <a:ext cx="3875732" cy="2658661"/>
          </a:xfrm>
          <a:custGeom>
            <a:avLst/>
            <a:gdLst/>
            <a:ahLst/>
            <a:cxnLst/>
            <a:rect r="r" b="b" t="t" l="l"/>
            <a:pathLst>
              <a:path h="2658661" w="3875732">
                <a:moveTo>
                  <a:pt x="0" y="0"/>
                </a:moveTo>
                <a:lnTo>
                  <a:pt x="3875732" y="0"/>
                </a:lnTo>
                <a:lnTo>
                  <a:pt x="3875732" y="2658660"/>
                </a:lnTo>
                <a:lnTo>
                  <a:pt x="0" y="2658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6272" r="0" b="-19505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277195" y="9229153"/>
            <a:ext cx="3733609" cy="7694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94221" y="3807373"/>
            <a:ext cx="8099558" cy="4237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ESCOLA DOMINICAL </a:t>
            </a:r>
          </a:p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CUIDANDO DO CORPO</a:t>
            </a:r>
          </a:p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ESCOLA DOMINICAL </a:t>
            </a:r>
          </a:p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DO CORPO DE CRISTO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206134" y="428045"/>
            <a:ext cx="3875732" cy="2658661"/>
          </a:xfrm>
          <a:custGeom>
            <a:avLst/>
            <a:gdLst/>
            <a:ahLst/>
            <a:cxnLst/>
            <a:rect r="r" b="b" t="t" l="l"/>
            <a:pathLst>
              <a:path h="2658661" w="3875732">
                <a:moveTo>
                  <a:pt x="0" y="0"/>
                </a:moveTo>
                <a:lnTo>
                  <a:pt x="3875732" y="0"/>
                </a:lnTo>
                <a:lnTo>
                  <a:pt x="3875732" y="2658660"/>
                </a:lnTo>
                <a:lnTo>
                  <a:pt x="0" y="2658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6272" r="0" b="-19505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277195" y="9229153"/>
            <a:ext cx="3733609" cy="7694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81390" y="2962880"/>
            <a:ext cx="14725221" cy="6370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ESSA É A ESCOLA QUE ME FAZ CRESCER </a:t>
            </a:r>
          </a:p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TENDO A ALEGRIA DE ESTAR COM VOCÊ</a:t>
            </a:r>
          </a:p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POSSO OUVIR E FALAR</a:t>
            </a:r>
          </a:p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E EM SINAIS ME EXPRESSAR</a:t>
            </a:r>
          </a:p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CELEBRAR A ALEGRIA DE ESTAR</a:t>
            </a:r>
          </a:p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CUIDANDO DO CORPO DE CRISTO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206134" y="428045"/>
            <a:ext cx="3875732" cy="2658661"/>
          </a:xfrm>
          <a:custGeom>
            <a:avLst/>
            <a:gdLst/>
            <a:ahLst/>
            <a:cxnLst/>
            <a:rect r="r" b="b" t="t" l="l"/>
            <a:pathLst>
              <a:path h="2658661" w="3875732">
                <a:moveTo>
                  <a:pt x="0" y="0"/>
                </a:moveTo>
                <a:lnTo>
                  <a:pt x="3875732" y="0"/>
                </a:lnTo>
                <a:lnTo>
                  <a:pt x="3875732" y="2658660"/>
                </a:lnTo>
                <a:lnTo>
                  <a:pt x="0" y="2658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6272" r="0" b="-19505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277195" y="9229153"/>
            <a:ext cx="3733609" cy="7694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65365" y="3977309"/>
            <a:ext cx="8157270" cy="4237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ESCOLA DOMINICAL </a:t>
            </a:r>
          </a:p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CUIDANDO DO CORPO</a:t>
            </a:r>
          </a:p>
          <a:p>
            <a:pPr algn="ctr">
              <a:lnSpc>
                <a:spcPts val="8459"/>
              </a:lnSpc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ESCOLA DOMINICAL </a:t>
            </a:r>
          </a:p>
          <a:p>
            <a:pPr algn="ctr">
              <a:lnSpc>
                <a:spcPts val="8459"/>
              </a:lnSpc>
              <a:spcBef>
                <a:spcPct val="0"/>
              </a:spcBef>
            </a:pPr>
            <a:r>
              <a:rPr lang="en-US" sz="6042">
                <a:solidFill>
                  <a:srgbClr val="000000"/>
                </a:solidFill>
                <a:latin typeface="Questrial"/>
              </a:rPr>
              <a:t> DO CORPO DE CRISTO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206134" y="428045"/>
            <a:ext cx="3875732" cy="2658661"/>
          </a:xfrm>
          <a:custGeom>
            <a:avLst/>
            <a:gdLst/>
            <a:ahLst/>
            <a:cxnLst/>
            <a:rect r="r" b="b" t="t" l="l"/>
            <a:pathLst>
              <a:path h="2658661" w="3875732">
                <a:moveTo>
                  <a:pt x="0" y="0"/>
                </a:moveTo>
                <a:lnTo>
                  <a:pt x="3875732" y="0"/>
                </a:lnTo>
                <a:lnTo>
                  <a:pt x="3875732" y="2658660"/>
                </a:lnTo>
                <a:lnTo>
                  <a:pt x="0" y="2658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6272" r="0" b="-19505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277195" y="9229153"/>
            <a:ext cx="3733609" cy="769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DAFu6uwjyvg</dc:identifier>
  <dcterms:modified xsi:type="dcterms:W3CDTF">2011-08-01T06:04:30Z</dcterms:modified>
  <cp:revision>1</cp:revision>
  <dc:title>Playback LOUVOR ED1</dc:title>
</cp:coreProperties>
</file>